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36"/>
  </p:notesMasterIdLst>
  <p:sldIdLst>
    <p:sldId id="270" r:id="rId5"/>
    <p:sldId id="267" r:id="rId6"/>
    <p:sldId id="344" r:id="rId7"/>
    <p:sldId id="262" r:id="rId8"/>
    <p:sldId id="336" r:id="rId9"/>
    <p:sldId id="257" r:id="rId10"/>
    <p:sldId id="337" r:id="rId11"/>
    <p:sldId id="260" r:id="rId12"/>
    <p:sldId id="350" r:id="rId13"/>
    <p:sldId id="348" r:id="rId14"/>
    <p:sldId id="349" r:id="rId15"/>
    <p:sldId id="264" r:id="rId16"/>
    <p:sldId id="342" r:id="rId17"/>
    <p:sldId id="341" r:id="rId18"/>
    <p:sldId id="339" r:id="rId19"/>
    <p:sldId id="345" r:id="rId20"/>
    <p:sldId id="287" r:id="rId21"/>
    <p:sldId id="288" r:id="rId22"/>
    <p:sldId id="263" r:id="rId23"/>
    <p:sldId id="321" r:id="rId24"/>
    <p:sldId id="332" r:id="rId25"/>
    <p:sldId id="333" r:id="rId26"/>
    <p:sldId id="325" r:id="rId27"/>
    <p:sldId id="323" r:id="rId28"/>
    <p:sldId id="334" r:id="rId29"/>
    <p:sldId id="351" r:id="rId30"/>
    <p:sldId id="346" r:id="rId31"/>
    <p:sldId id="347" r:id="rId32"/>
    <p:sldId id="286" r:id="rId33"/>
    <p:sldId id="273" r:id="rId34"/>
    <p:sldId id="26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752"/>
    <a:srgbClr val="FFFFFF"/>
    <a:srgbClr val="CAC8C7"/>
    <a:srgbClr val="57A5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F536E1-2CFA-4F98-8629-1EF1550EC77B}" v="647" dt="2023-05-30T19:04:51.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18" autoAdjust="0"/>
    <p:restoredTop sz="92024" autoAdjust="0"/>
  </p:normalViewPr>
  <p:slideViewPr>
    <p:cSldViewPr snapToGrid="0" snapToObjects="1">
      <p:cViewPr varScale="1">
        <p:scale>
          <a:sx n="102" d="100"/>
          <a:sy n="102" d="100"/>
        </p:scale>
        <p:origin x="72" y="426"/>
      </p:cViewPr>
      <p:guideLst>
        <p:guide orient="horz" pos="4152"/>
        <p:guide/>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117" d="100"/>
          <a:sy n="117" d="100"/>
        </p:scale>
        <p:origin x="370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vey, Whitney" userId="70e3653e-59d6-479c-a2c3-e33d4eeea0b0" providerId="ADAL" clId="{44F536E1-2CFA-4F98-8629-1EF1550EC77B}"/>
    <pc:docChg chg="undo custSel addSld delSld modSld sldOrd">
      <pc:chgData name="Harvey, Whitney" userId="70e3653e-59d6-479c-a2c3-e33d4eeea0b0" providerId="ADAL" clId="{44F536E1-2CFA-4F98-8629-1EF1550EC77B}" dt="2023-05-30T19:07:16.947" v="3591" actId="1076"/>
      <pc:docMkLst>
        <pc:docMk/>
      </pc:docMkLst>
      <pc:sldChg chg="modSp mod">
        <pc:chgData name="Harvey, Whitney" userId="70e3653e-59d6-479c-a2c3-e33d4eeea0b0" providerId="ADAL" clId="{44F536E1-2CFA-4F98-8629-1EF1550EC77B}" dt="2023-05-30T19:07:16.947" v="3591" actId="1076"/>
        <pc:sldMkLst>
          <pc:docMk/>
          <pc:sldMk cId="3551198061" sldId="257"/>
        </pc:sldMkLst>
        <pc:spChg chg="mod">
          <ac:chgData name="Harvey, Whitney" userId="70e3653e-59d6-479c-a2c3-e33d4eeea0b0" providerId="ADAL" clId="{44F536E1-2CFA-4F98-8629-1EF1550EC77B}" dt="2023-05-30T19:07:16.947" v="3591" actId="1076"/>
          <ac:spMkLst>
            <pc:docMk/>
            <pc:sldMk cId="3551198061" sldId="257"/>
            <ac:spMk id="7" creationId="{00000000-0000-0000-0000-000000000000}"/>
          </ac:spMkLst>
        </pc:spChg>
      </pc:sldChg>
      <pc:sldChg chg="addSp delSp modSp mod delAnim modAnim modNotesTx">
        <pc:chgData name="Harvey, Whitney" userId="70e3653e-59d6-479c-a2c3-e33d4eeea0b0" providerId="ADAL" clId="{44F536E1-2CFA-4F98-8629-1EF1550EC77B}" dt="2023-05-30T18:22:59.684" v="2856" actId="20577"/>
        <pc:sldMkLst>
          <pc:docMk/>
          <pc:sldMk cId="1594440964" sldId="260"/>
        </pc:sldMkLst>
        <pc:spChg chg="del mod">
          <ac:chgData name="Harvey, Whitney" userId="70e3653e-59d6-479c-a2c3-e33d4eeea0b0" providerId="ADAL" clId="{44F536E1-2CFA-4F98-8629-1EF1550EC77B}" dt="2023-05-19T12:28:49.411" v="1825" actId="478"/>
          <ac:spMkLst>
            <pc:docMk/>
            <pc:sldMk cId="1594440964" sldId="260"/>
            <ac:spMk id="2" creationId="{00506781-EA36-E586-570C-E907A1C76D96}"/>
          </ac:spMkLst>
        </pc:spChg>
        <pc:spChg chg="del">
          <ac:chgData name="Harvey, Whitney" userId="70e3653e-59d6-479c-a2c3-e33d4eeea0b0" providerId="ADAL" clId="{44F536E1-2CFA-4F98-8629-1EF1550EC77B}" dt="2023-05-19T12:29:00.947" v="1827" actId="478"/>
          <ac:spMkLst>
            <pc:docMk/>
            <pc:sldMk cId="1594440964" sldId="260"/>
            <ac:spMk id="3" creationId="{BAEB39D2-4BE1-ADEE-1A7C-FE2B7B9BC63A}"/>
          </ac:spMkLst>
        </pc:spChg>
        <pc:spChg chg="del">
          <ac:chgData name="Harvey, Whitney" userId="70e3653e-59d6-479c-a2c3-e33d4eeea0b0" providerId="ADAL" clId="{44F536E1-2CFA-4F98-8629-1EF1550EC77B}" dt="2023-05-19T12:28:57.485" v="1826" actId="478"/>
          <ac:spMkLst>
            <pc:docMk/>
            <pc:sldMk cId="1594440964" sldId="260"/>
            <ac:spMk id="9" creationId="{12FF688E-9D99-B42B-92FD-D04DBE71D7B4}"/>
          </ac:spMkLst>
        </pc:spChg>
        <pc:spChg chg="del">
          <ac:chgData name="Harvey, Whitney" userId="70e3653e-59d6-479c-a2c3-e33d4eeea0b0" providerId="ADAL" clId="{44F536E1-2CFA-4F98-8629-1EF1550EC77B}" dt="2023-05-19T12:28:57.485" v="1826" actId="478"/>
          <ac:spMkLst>
            <pc:docMk/>
            <pc:sldMk cId="1594440964" sldId="260"/>
            <ac:spMk id="10" creationId="{4D4F5FE1-E3CD-993F-C93B-67FF5068B992}"/>
          </ac:spMkLst>
        </pc:spChg>
        <pc:spChg chg="del">
          <ac:chgData name="Harvey, Whitney" userId="70e3653e-59d6-479c-a2c3-e33d4eeea0b0" providerId="ADAL" clId="{44F536E1-2CFA-4F98-8629-1EF1550EC77B}" dt="2023-05-19T12:28:57.485" v="1826" actId="478"/>
          <ac:spMkLst>
            <pc:docMk/>
            <pc:sldMk cId="1594440964" sldId="260"/>
            <ac:spMk id="11" creationId="{C4AD7105-DC4A-34E8-7972-DBA7AA126852}"/>
          </ac:spMkLst>
        </pc:spChg>
        <pc:spChg chg="mod">
          <ac:chgData name="Harvey, Whitney" userId="70e3653e-59d6-479c-a2c3-e33d4eeea0b0" providerId="ADAL" clId="{44F536E1-2CFA-4F98-8629-1EF1550EC77B}" dt="2023-05-30T18:22:59.684" v="2856" actId="20577"/>
          <ac:spMkLst>
            <pc:docMk/>
            <pc:sldMk cId="1594440964" sldId="260"/>
            <ac:spMk id="12" creationId="{00000000-0000-0000-0000-000000000000}"/>
          </ac:spMkLst>
        </pc:spChg>
        <pc:graphicFrameChg chg="add mod modGraphic">
          <ac:chgData name="Harvey, Whitney" userId="70e3653e-59d6-479c-a2c3-e33d4eeea0b0" providerId="ADAL" clId="{44F536E1-2CFA-4F98-8629-1EF1550EC77B}" dt="2023-05-30T13:53:40.032" v="1921" actId="1076"/>
          <ac:graphicFrameMkLst>
            <pc:docMk/>
            <pc:sldMk cId="1594440964" sldId="260"/>
            <ac:graphicFrameMk id="4" creationId="{948970F8-4F39-25B8-82F3-E8C79D991DC5}"/>
          </ac:graphicFrameMkLst>
        </pc:graphicFrameChg>
        <pc:picChg chg="del">
          <ac:chgData name="Harvey, Whitney" userId="70e3653e-59d6-479c-a2c3-e33d4eeea0b0" providerId="ADAL" clId="{44F536E1-2CFA-4F98-8629-1EF1550EC77B}" dt="2023-05-19T12:28:57.485" v="1826" actId="478"/>
          <ac:picMkLst>
            <pc:docMk/>
            <pc:sldMk cId="1594440964" sldId="260"/>
            <ac:picMk id="5" creationId="{7ECC7B18-2234-8BF3-943B-FD54ADD9ED4E}"/>
          </ac:picMkLst>
        </pc:picChg>
        <pc:picChg chg="del">
          <ac:chgData name="Harvey, Whitney" userId="70e3653e-59d6-479c-a2c3-e33d4eeea0b0" providerId="ADAL" clId="{44F536E1-2CFA-4F98-8629-1EF1550EC77B}" dt="2023-05-19T12:28:57.485" v="1826" actId="478"/>
          <ac:picMkLst>
            <pc:docMk/>
            <pc:sldMk cId="1594440964" sldId="260"/>
            <ac:picMk id="6" creationId="{425D0A73-ECA9-DD4C-A6C6-135D71059316}"/>
          </ac:picMkLst>
        </pc:picChg>
        <pc:picChg chg="del">
          <ac:chgData name="Harvey, Whitney" userId="70e3653e-59d6-479c-a2c3-e33d4eeea0b0" providerId="ADAL" clId="{44F536E1-2CFA-4F98-8629-1EF1550EC77B}" dt="2023-05-19T12:28:57.485" v="1826" actId="478"/>
          <ac:picMkLst>
            <pc:docMk/>
            <pc:sldMk cId="1594440964" sldId="260"/>
            <ac:picMk id="7" creationId="{7216796E-9947-04D2-5C43-5081A9675DEB}"/>
          </ac:picMkLst>
        </pc:picChg>
        <pc:picChg chg="del">
          <ac:chgData name="Harvey, Whitney" userId="70e3653e-59d6-479c-a2c3-e33d4eeea0b0" providerId="ADAL" clId="{44F536E1-2CFA-4F98-8629-1EF1550EC77B}" dt="2023-05-19T12:28:57.485" v="1826" actId="478"/>
          <ac:picMkLst>
            <pc:docMk/>
            <pc:sldMk cId="1594440964" sldId="260"/>
            <ac:picMk id="8" creationId="{9A362261-0FEB-F53A-3193-1115D56D8983}"/>
          </ac:picMkLst>
        </pc:picChg>
      </pc:sldChg>
      <pc:sldChg chg="modSp del mod">
        <pc:chgData name="Harvey, Whitney" userId="70e3653e-59d6-479c-a2c3-e33d4eeea0b0" providerId="ADAL" clId="{44F536E1-2CFA-4F98-8629-1EF1550EC77B}" dt="2023-05-17T19:44:36.176" v="645" actId="47"/>
        <pc:sldMkLst>
          <pc:docMk/>
          <pc:sldMk cId="752154203" sldId="261"/>
        </pc:sldMkLst>
        <pc:spChg chg="mod">
          <ac:chgData name="Harvey, Whitney" userId="70e3653e-59d6-479c-a2c3-e33d4eeea0b0" providerId="ADAL" clId="{44F536E1-2CFA-4F98-8629-1EF1550EC77B}" dt="2023-04-13T18:51:44.341" v="307" actId="207"/>
          <ac:spMkLst>
            <pc:docMk/>
            <pc:sldMk cId="752154203" sldId="261"/>
            <ac:spMk id="5" creationId="{75C0E8B5-9F34-FE04-22C9-B0B4FC2BB363}"/>
          </ac:spMkLst>
        </pc:spChg>
        <pc:spChg chg="mod">
          <ac:chgData name="Harvey, Whitney" userId="70e3653e-59d6-479c-a2c3-e33d4eeea0b0" providerId="ADAL" clId="{44F536E1-2CFA-4F98-8629-1EF1550EC77B}" dt="2023-04-13T18:51:44.341" v="307" actId="207"/>
          <ac:spMkLst>
            <pc:docMk/>
            <pc:sldMk cId="752154203" sldId="261"/>
            <ac:spMk id="6" creationId="{7D89A7A7-682C-2285-F923-AE88E5B5B203}"/>
          </ac:spMkLst>
        </pc:spChg>
        <pc:spChg chg="mod">
          <ac:chgData name="Harvey, Whitney" userId="70e3653e-59d6-479c-a2c3-e33d4eeea0b0" providerId="ADAL" clId="{44F536E1-2CFA-4F98-8629-1EF1550EC77B}" dt="2023-04-13T18:51:44.341" v="307" actId="207"/>
          <ac:spMkLst>
            <pc:docMk/>
            <pc:sldMk cId="752154203" sldId="261"/>
            <ac:spMk id="8" creationId="{C6F5F808-195B-914E-205D-82913CA2B640}"/>
          </ac:spMkLst>
        </pc:spChg>
        <pc:spChg chg="mod">
          <ac:chgData name="Harvey, Whitney" userId="70e3653e-59d6-479c-a2c3-e33d4eeea0b0" providerId="ADAL" clId="{44F536E1-2CFA-4F98-8629-1EF1550EC77B}" dt="2023-04-13T18:51:44.341" v="307" actId="207"/>
          <ac:spMkLst>
            <pc:docMk/>
            <pc:sldMk cId="752154203" sldId="261"/>
            <ac:spMk id="9" creationId="{294DBF9A-07BF-8EE6-3386-3226C64A35AE}"/>
          </ac:spMkLst>
        </pc:spChg>
        <pc:spChg chg="mod">
          <ac:chgData name="Harvey, Whitney" userId="70e3653e-59d6-479c-a2c3-e33d4eeea0b0" providerId="ADAL" clId="{44F536E1-2CFA-4F98-8629-1EF1550EC77B}" dt="2023-04-13T18:51:44.341" v="307" actId="207"/>
          <ac:spMkLst>
            <pc:docMk/>
            <pc:sldMk cId="752154203" sldId="261"/>
            <ac:spMk id="11" creationId="{ACA71C95-5F65-97CD-A1E3-81D0EFF9EB25}"/>
          </ac:spMkLst>
        </pc:spChg>
        <pc:spChg chg="mod">
          <ac:chgData name="Harvey, Whitney" userId="70e3653e-59d6-479c-a2c3-e33d4eeea0b0" providerId="ADAL" clId="{44F536E1-2CFA-4F98-8629-1EF1550EC77B}" dt="2023-04-13T18:51:44.341" v="307" actId="207"/>
          <ac:spMkLst>
            <pc:docMk/>
            <pc:sldMk cId="752154203" sldId="261"/>
            <ac:spMk id="12" creationId="{CA8B85F7-C602-8429-D943-8E46C6E35072}"/>
          </ac:spMkLst>
        </pc:spChg>
        <pc:spChg chg="mod">
          <ac:chgData name="Harvey, Whitney" userId="70e3653e-59d6-479c-a2c3-e33d4eeea0b0" providerId="ADAL" clId="{44F536E1-2CFA-4F98-8629-1EF1550EC77B}" dt="2023-04-13T18:51:44.341" v="307" actId="207"/>
          <ac:spMkLst>
            <pc:docMk/>
            <pc:sldMk cId="752154203" sldId="261"/>
            <ac:spMk id="14" creationId="{2B864AE8-B643-C2BD-36C9-7FDFF4CE25DD}"/>
          </ac:spMkLst>
        </pc:spChg>
        <pc:spChg chg="mod">
          <ac:chgData name="Harvey, Whitney" userId="70e3653e-59d6-479c-a2c3-e33d4eeea0b0" providerId="ADAL" clId="{44F536E1-2CFA-4F98-8629-1EF1550EC77B}" dt="2023-04-13T18:51:44.341" v="307" actId="207"/>
          <ac:spMkLst>
            <pc:docMk/>
            <pc:sldMk cId="752154203" sldId="261"/>
            <ac:spMk id="15" creationId="{FF978370-FE6A-232D-38F5-07DE137A5805}"/>
          </ac:spMkLst>
        </pc:spChg>
        <pc:spChg chg="mod">
          <ac:chgData name="Harvey, Whitney" userId="70e3653e-59d6-479c-a2c3-e33d4eeea0b0" providerId="ADAL" clId="{44F536E1-2CFA-4F98-8629-1EF1550EC77B}" dt="2023-04-13T18:51:44.341" v="307" actId="207"/>
          <ac:spMkLst>
            <pc:docMk/>
            <pc:sldMk cId="752154203" sldId="261"/>
            <ac:spMk id="17" creationId="{48617EF4-9E4A-816A-62B5-76E97B3E052E}"/>
          </ac:spMkLst>
        </pc:spChg>
        <pc:spChg chg="mod">
          <ac:chgData name="Harvey, Whitney" userId="70e3653e-59d6-479c-a2c3-e33d4eeea0b0" providerId="ADAL" clId="{44F536E1-2CFA-4F98-8629-1EF1550EC77B}" dt="2023-04-13T18:51:44.341" v="307" actId="207"/>
          <ac:spMkLst>
            <pc:docMk/>
            <pc:sldMk cId="752154203" sldId="261"/>
            <ac:spMk id="18" creationId="{2FFBA3CC-8F48-5D7D-C961-2CFAEB84E988}"/>
          </ac:spMkLst>
        </pc:spChg>
        <pc:grpChg chg="mod">
          <ac:chgData name="Harvey, Whitney" userId="70e3653e-59d6-479c-a2c3-e33d4eeea0b0" providerId="ADAL" clId="{44F536E1-2CFA-4F98-8629-1EF1550EC77B}" dt="2023-04-13T18:56:33.303" v="330" actId="1037"/>
          <ac:grpSpMkLst>
            <pc:docMk/>
            <pc:sldMk cId="752154203" sldId="261"/>
            <ac:grpSpMk id="3" creationId="{6B2D0909-6601-02C2-D007-5DDBD707E22D}"/>
          </ac:grpSpMkLst>
        </pc:grpChg>
        <pc:grpChg chg="mod">
          <ac:chgData name="Harvey, Whitney" userId="70e3653e-59d6-479c-a2c3-e33d4eeea0b0" providerId="ADAL" clId="{44F536E1-2CFA-4F98-8629-1EF1550EC77B}" dt="2023-04-13T18:56:33.303" v="330" actId="1037"/>
          <ac:grpSpMkLst>
            <pc:docMk/>
            <pc:sldMk cId="752154203" sldId="261"/>
            <ac:grpSpMk id="7" creationId="{653B104A-DB57-788B-F110-E99D338FD40A}"/>
          </ac:grpSpMkLst>
        </pc:grpChg>
        <pc:grpChg chg="mod">
          <ac:chgData name="Harvey, Whitney" userId="70e3653e-59d6-479c-a2c3-e33d4eeea0b0" providerId="ADAL" clId="{44F536E1-2CFA-4F98-8629-1EF1550EC77B}" dt="2023-04-13T18:56:33.303" v="330" actId="1037"/>
          <ac:grpSpMkLst>
            <pc:docMk/>
            <pc:sldMk cId="752154203" sldId="261"/>
            <ac:grpSpMk id="10" creationId="{94E32919-09FF-C86B-9C58-DAD6D9FB0893}"/>
          </ac:grpSpMkLst>
        </pc:grpChg>
        <pc:grpChg chg="mod">
          <ac:chgData name="Harvey, Whitney" userId="70e3653e-59d6-479c-a2c3-e33d4eeea0b0" providerId="ADAL" clId="{44F536E1-2CFA-4F98-8629-1EF1550EC77B}" dt="2023-04-13T18:56:33.303" v="330" actId="1037"/>
          <ac:grpSpMkLst>
            <pc:docMk/>
            <pc:sldMk cId="752154203" sldId="261"/>
            <ac:grpSpMk id="13" creationId="{E44EC04B-2AEF-6D37-FDE3-EF0D70FDA951}"/>
          </ac:grpSpMkLst>
        </pc:grpChg>
        <pc:grpChg chg="mod">
          <ac:chgData name="Harvey, Whitney" userId="70e3653e-59d6-479c-a2c3-e33d4eeea0b0" providerId="ADAL" clId="{44F536E1-2CFA-4F98-8629-1EF1550EC77B}" dt="2023-04-13T18:56:33.303" v="330" actId="1037"/>
          <ac:grpSpMkLst>
            <pc:docMk/>
            <pc:sldMk cId="752154203" sldId="261"/>
            <ac:grpSpMk id="16" creationId="{25C5E6C0-3961-053A-E0F4-3E85DC29AF5A}"/>
          </ac:grpSpMkLst>
        </pc:grpChg>
        <pc:graphicFrameChg chg="mod">
          <ac:chgData name="Harvey, Whitney" userId="70e3653e-59d6-479c-a2c3-e33d4eeea0b0" providerId="ADAL" clId="{44F536E1-2CFA-4F98-8629-1EF1550EC77B}" dt="2023-04-13T18:56:21.978" v="309" actId="14100"/>
          <ac:graphicFrameMkLst>
            <pc:docMk/>
            <pc:sldMk cId="752154203" sldId="261"/>
            <ac:graphicFrameMk id="2" creationId="{B41C0919-5FFC-E4A4-6225-C43CA28626DF}"/>
          </ac:graphicFrameMkLst>
        </pc:graphicFrameChg>
      </pc:sldChg>
      <pc:sldChg chg="addSp delSp modSp mod ord">
        <pc:chgData name="Harvey, Whitney" userId="70e3653e-59d6-479c-a2c3-e33d4eeea0b0" providerId="ADAL" clId="{44F536E1-2CFA-4F98-8629-1EF1550EC77B}" dt="2023-05-30T19:07:10.776" v="3590" actId="1076"/>
        <pc:sldMkLst>
          <pc:docMk/>
          <pc:sldMk cId="3430768617" sldId="262"/>
        </pc:sldMkLst>
        <pc:spChg chg="mod">
          <ac:chgData name="Harvey, Whitney" userId="70e3653e-59d6-479c-a2c3-e33d4eeea0b0" providerId="ADAL" clId="{44F536E1-2CFA-4F98-8629-1EF1550EC77B}" dt="2023-05-30T19:07:10.776" v="3590" actId="1076"/>
          <ac:spMkLst>
            <pc:docMk/>
            <pc:sldMk cId="3430768617" sldId="262"/>
            <ac:spMk id="4" creationId="{00000000-0000-0000-0000-000000000000}"/>
          </ac:spMkLst>
        </pc:spChg>
        <pc:graphicFrameChg chg="del">
          <ac:chgData name="Harvey, Whitney" userId="70e3653e-59d6-479c-a2c3-e33d4eeea0b0" providerId="ADAL" clId="{44F536E1-2CFA-4F98-8629-1EF1550EC77B}" dt="2023-05-30T18:36:35.427" v="3268" actId="26606"/>
          <ac:graphicFrameMkLst>
            <pc:docMk/>
            <pc:sldMk cId="3430768617" sldId="262"/>
            <ac:graphicFrameMk id="3" creationId="{0FD9DE32-1C8F-DC9B-45B6-E7CD1BA37371}"/>
          </ac:graphicFrameMkLst>
        </pc:graphicFrameChg>
        <pc:graphicFrameChg chg="add mod">
          <ac:chgData name="Harvey, Whitney" userId="70e3653e-59d6-479c-a2c3-e33d4eeea0b0" providerId="ADAL" clId="{44F536E1-2CFA-4F98-8629-1EF1550EC77B}" dt="2023-05-30T18:37:16.338" v="3306" actId="20577"/>
          <ac:graphicFrameMkLst>
            <pc:docMk/>
            <pc:sldMk cId="3430768617" sldId="262"/>
            <ac:graphicFrameMk id="6" creationId="{95091910-5DF7-7902-6E18-F46F7EB0DC34}"/>
          </ac:graphicFrameMkLst>
        </pc:graphicFrameChg>
      </pc:sldChg>
      <pc:sldChg chg="addSp delSp modSp mod ord">
        <pc:chgData name="Harvey, Whitney" userId="70e3653e-59d6-479c-a2c3-e33d4eeea0b0" providerId="ADAL" clId="{44F536E1-2CFA-4F98-8629-1EF1550EC77B}" dt="2023-05-30T18:30:11.733" v="3168" actId="12100"/>
        <pc:sldMkLst>
          <pc:docMk/>
          <pc:sldMk cId="3650103760" sldId="263"/>
        </pc:sldMkLst>
        <pc:spChg chg="mod">
          <ac:chgData name="Harvey, Whitney" userId="70e3653e-59d6-479c-a2c3-e33d4eeea0b0" providerId="ADAL" clId="{44F536E1-2CFA-4F98-8629-1EF1550EC77B}" dt="2023-05-18T18:06:53.311" v="1414"/>
          <ac:spMkLst>
            <pc:docMk/>
            <pc:sldMk cId="3650103760" sldId="263"/>
            <ac:spMk id="3" creationId="{00000000-0000-0000-0000-000000000000}"/>
          </ac:spMkLst>
        </pc:spChg>
        <pc:spChg chg="del mod">
          <ac:chgData name="Harvey, Whitney" userId="70e3653e-59d6-479c-a2c3-e33d4eeea0b0" providerId="ADAL" clId="{44F536E1-2CFA-4F98-8629-1EF1550EC77B}" dt="2023-05-17T19:43:13.582" v="620" actId="478"/>
          <ac:spMkLst>
            <pc:docMk/>
            <pc:sldMk cId="3650103760" sldId="263"/>
            <ac:spMk id="4" creationId="{00000000-0000-0000-0000-000000000000}"/>
          </ac:spMkLst>
        </pc:spChg>
        <pc:spChg chg="add del mod">
          <ac:chgData name="Harvey, Whitney" userId="70e3653e-59d6-479c-a2c3-e33d4eeea0b0" providerId="ADAL" clId="{44F536E1-2CFA-4F98-8629-1EF1550EC77B}" dt="2023-05-17T19:43:34.924" v="631" actId="478"/>
          <ac:spMkLst>
            <pc:docMk/>
            <pc:sldMk cId="3650103760" sldId="263"/>
            <ac:spMk id="5" creationId="{DE114BC9-C594-87DE-EC6C-1A240FDD1BA5}"/>
          </ac:spMkLst>
        </pc:spChg>
        <pc:spChg chg="add del mod">
          <ac:chgData name="Harvey, Whitney" userId="70e3653e-59d6-479c-a2c3-e33d4eeea0b0" providerId="ADAL" clId="{44F536E1-2CFA-4F98-8629-1EF1550EC77B}" dt="2023-05-17T19:43:37.259" v="632" actId="478"/>
          <ac:spMkLst>
            <pc:docMk/>
            <pc:sldMk cId="3650103760" sldId="263"/>
            <ac:spMk id="7" creationId="{0E32C4D0-6B3B-D3C3-C578-48C52D7A4253}"/>
          </ac:spMkLst>
        </pc:spChg>
        <pc:spChg chg="add del mod topLvl">
          <ac:chgData name="Harvey, Whitney" userId="70e3653e-59d6-479c-a2c3-e33d4eeea0b0" providerId="ADAL" clId="{44F536E1-2CFA-4F98-8629-1EF1550EC77B}" dt="2023-05-17T19:43:42.540" v="634" actId="478"/>
          <ac:spMkLst>
            <pc:docMk/>
            <pc:sldMk cId="3650103760" sldId="263"/>
            <ac:spMk id="9" creationId="{EE5CD8B8-74FB-CC89-59FA-4DC64606EBB8}"/>
          </ac:spMkLst>
        </pc:spChg>
        <pc:spChg chg="add del mod topLvl">
          <ac:chgData name="Harvey, Whitney" userId="70e3653e-59d6-479c-a2c3-e33d4eeea0b0" providerId="ADAL" clId="{44F536E1-2CFA-4F98-8629-1EF1550EC77B}" dt="2023-05-17T19:43:51.506" v="635" actId="478"/>
          <ac:spMkLst>
            <pc:docMk/>
            <pc:sldMk cId="3650103760" sldId="263"/>
            <ac:spMk id="10" creationId="{6E921FDE-F036-2C9E-763D-FC7584EAC1F7}"/>
          </ac:spMkLst>
        </pc:spChg>
        <pc:spChg chg="add mod">
          <ac:chgData name="Harvey, Whitney" userId="70e3653e-59d6-479c-a2c3-e33d4eeea0b0" providerId="ADAL" clId="{44F536E1-2CFA-4F98-8629-1EF1550EC77B}" dt="2023-05-18T18:07:31.151" v="1458" actId="1076"/>
          <ac:spMkLst>
            <pc:docMk/>
            <pc:sldMk cId="3650103760" sldId="263"/>
            <ac:spMk id="12" creationId="{5BCC9F78-DCE2-69F9-A127-CB5FB2399C09}"/>
          </ac:spMkLst>
        </pc:spChg>
        <pc:grpChg chg="add del mod">
          <ac:chgData name="Harvey, Whitney" userId="70e3653e-59d6-479c-a2c3-e33d4eeea0b0" providerId="ADAL" clId="{44F536E1-2CFA-4F98-8629-1EF1550EC77B}" dt="2023-05-17T19:43:42.540" v="634" actId="478"/>
          <ac:grpSpMkLst>
            <pc:docMk/>
            <pc:sldMk cId="3650103760" sldId="263"/>
            <ac:grpSpMk id="8" creationId="{E365B23A-DDA0-675A-D4E1-53986F84C816}"/>
          </ac:grpSpMkLst>
        </pc:grpChg>
        <pc:graphicFrameChg chg="add mod modGraphic">
          <ac:chgData name="Harvey, Whitney" userId="70e3653e-59d6-479c-a2c3-e33d4eeea0b0" providerId="ADAL" clId="{44F536E1-2CFA-4F98-8629-1EF1550EC77B}" dt="2023-05-30T18:30:11.733" v="3168" actId="12100"/>
          <ac:graphicFrameMkLst>
            <pc:docMk/>
            <pc:sldMk cId="3650103760" sldId="263"/>
            <ac:graphicFrameMk id="11" creationId="{B27D91F4-8F06-1BC1-5634-22FD852A33C9}"/>
          </ac:graphicFrameMkLst>
        </pc:graphicFrameChg>
      </pc:sldChg>
      <pc:sldChg chg="addSp delSp modSp mod ord modNotesTx">
        <pc:chgData name="Harvey, Whitney" userId="70e3653e-59d6-479c-a2c3-e33d4eeea0b0" providerId="ADAL" clId="{44F536E1-2CFA-4F98-8629-1EF1550EC77B}" dt="2023-05-30T18:25:02.580" v="3030" actId="20577"/>
        <pc:sldMkLst>
          <pc:docMk/>
          <pc:sldMk cId="1734034328" sldId="264"/>
        </pc:sldMkLst>
        <pc:spChg chg="add mod">
          <ac:chgData name="Harvey, Whitney" userId="70e3653e-59d6-479c-a2c3-e33d4eeea0b0" providerId="ADAL" clId="{44F536E1-2CFA-4F98-8629-1EF1550EC77B}" dt="2023-05-30T18:25:02.580" v="3030" actId="20577"/>
          <ac:spMkLst>
            <pc:docMk/>
            <pc:sldMk cId="1734034328" sldId="264"/>
            <ac:spMk id="2" creationId="{3050335D-61D2-BE85-B6FC-EC310A7E8825}"/>
          </ac:spMkLst>
        </pc:spChg>
        <pc:spChg chg="add del">
          <ac:chgData name="Harvey, Whitney" userId="70e3653e-59d6-479c-a2c3-e33d4eeea0b0" providerId="ADAL" clId="{44F536E1-2CFA-4F98-8629-1EF1550EC77B}" dt="2023-04-13T18:43:43.180" v="246" actId="478"/>
          <ac:spMkLst>
            <pc:docMk/>
            <pc:sldMk cId="1734034328" sldId="264"/>
            <ac:spMk id="2" creationId="{E77E967C-09B6-6D4E-B9D4-187CFDE31D38}"/>
          </ac:spMkLst>
        </pc:spChg>
        <pc:spChg chg="del">
          <ac:chgData name="Harvey, Whitney" userId="70e3653e-59d6-479c-a2c3-e33d4eeea0b0" providerId="ADAL" clId="{44F536E1-2CFA-4F98-8629-1EF1550EC77B}" dt="2023-05-18T19:01:21.888" v="1566" actId="478"/>
          <ac:spMkLst>
            <pc:docMk/>
            <pc:sldMk cId="1734034328" sldId="264"/>
            <ac:spMk id="3" creationId="{00000000-0000-0000-0000-000000000000}"/>
          </ac:spMkLst>
        </pc:spChg>
        <pc:spChg chg="del mod">
          <ac:chgData name="Harvey, Whitney" userId="70e3653e-59d6-479c-a2c3-e33d4eeea0b0" providerId="ADAL" clId="{44F536E1-2CFA-4F98-8629-1EF1550EC77B}" dt="2023-04-13T14:43:34.976" v="181" actId="22"/>
          <ac:spMkLst>
            <pc:docMk/>
            <pc:sldMk cId="1734034328" sldId="264"/>
            <ac:spMk id="4" creationId="{00000000-0000-0000-0000-000000000000}"/>
          </ac:spMkLst>
        </pc:spChg>
        <pc:spChg chg="add mod">
          <ac:chgData name="Harvey, Whitney" userId="70e3653e-59d6-479c-a2c3-e33d4eeea0b0" providerId="ADAL" clId="{44F536E1-2CFA-4F98-8629-1EF1550EC77B}" dt="2023-05-18T19:01:22.476" v="1567" actId="1076"/>
          <ac:spMkLst>
            <pc:docMk/>
            <pc:sldMk cId="1734034328" sldId="264"/>
            <ac:spMk id="8" creationId="{6CAD96A5-059A-D379-3D24-A883FB53D30B}"/>
          </ac:spMkLst>
        </pc:spChg>
        <pc:picChg chg="add mod ord">
          <ac:chgData name="Harvey, Whitney" userId="70e3653e-59d6-479c-a2c3-e33d4eeea0b0" providerId="ADAL" clId="{44F536E1-2CFA-4F98-8629-1EF1550EC77B}" dt="2023-05-18T18:06:08.595" v="1391" actId="1076"/>
          <ac:picMkLst>
            <pc:docMk/>
            <pc:sldMk cId="1734034328" sldId="264"/>
            <ac:picMk id="5" creationId="{B0C65BE4-92CA-02BA-E538-2857ACCB24A0}"/>
          </ac:picMkLst>
        </pc:picChg>
        <pc:picChg chg="add mod">
          <ac:chgData name="Harvey, Whitney" userId="70e3653e-59d6-479c-a2c3-e33d4eeea0b0" providerId="ADAL" clId="{44F536E1-2CFA-4F98-8629-1EF1550EC77B}" dt="2023-04-13T18:48:16.887" v="276" actId="1037"/>
          <ac:picMkLst>
            <pc:docMk/>
            <pc:sldMk cId="1734034328" sldId="264"/>
            <ac:picMk id="7" creationId="{8D72A9F3-E727-15F8-DB40-76F6210CD53D}"/>
          </ac:picMkLst>
        </pc:picChg>
        <pc:cxnChg chg="add mod">
          <ac:chgData name="Harvey, Whitney" userId="70e3653e-59d6-479c-a2c3-e33d4eeea0b0" providerId="ADAL" clId="{44F536E1-2CFA-4F98-8629-1EF1550EC77B}" dt="2023-04-13T18:48:54.615" v="286" actId="14100"/>
          <ac:cxnSpMkLst>
            <pc:docMk/>
            <pc:sldMk cId="1734034328" sldId="264"/>
            <ac:cxnSpMk id="6" creationId="{CA1C1293-053D-733E-6A68-F7D99AD69C24}"/>
          </ac:cxnSpMkLst>
        </pc:cxnChg>
      </pc:sldChg>
      <pc:sldChg chg="addSp delSp modSp add del mod ord">
        <pc:chgData name="Harvey, Whitney" userId="70e3653e-59d6-479c-a2c3-e33d4eeea0b0" providerId="ADAL" clId="{44F536E1-2CFA-4F98-8629-1EF1550EC77B}" dt="2023-05-19T11:51:13.635" v="1585" actId="47"/>
        <pc:sldMkLst>
          <pc:docMk/>
          <pc:sldMk cId="1781888955" sldId="265"/>
        </pc:sldMkLst>
        <pc:spChg chg="add del mod">
          <ac:chgData name="Harvey, Whitney" userId="70e3653e-59d6-479c-a2c3-e33d4eeea0b0" providerId="ADAL" clId="{44F536E1-2CFA-4F98-8629-1EF1550EC77B}" dt="2023-05-18T14:23:06.928" v="789" actId="478"/>
          <ac:spMkLst>
            <pc:docMk/>
            <pc:sldMk cId="1781888955" sldId="265"/>
            <ac:spMk id="2" creationId="{B045B762-6686-94B3-F9AB-3EB9B691AB7A}"/>
          </ac:spMkLst>
        </pc:spChg>
        <pc:spChg chg="mod">
          <ac:chgData name="Harvey, Whitney" userId="70e3653e-59d6-479c-a2c3-e33d4eeea0b0" providerId="ADAL" clId="{44F536E1-2CFA-4F98-8629-1EF1550EC77B}" dt="2023-05-18T18:05:38.961" v="1388"/>
          <ac:spMkLst>
            <pc:docMk/>
            <pc:sldMk cId="1781888955" sldId="265"/>
            <ac:spMk id="3" creationId="{00000000-0000-0000-0000-000000000000}"/>
          </ac:spMkLst>
        </pc:spChg>
        <pc:spChg chg="del">
          <ac:chgData name="Harvey, Whitney" userId="70e3653e-59d6-479c-a2c3-e33d4eeea0b0" providerId="ADAL" clId="{44F536E1-2CFA-4F98-8629-1EF1550EC77B}" dt="2023-04-13T14:13:50.229" v="2" actId="478"/>
          <ac:spMkLst>
            <pc:docMk/>
            <pc:sldMk cId="1781888955" sldId="265"/>
            <ac:spMk id="4" creationId="{00000000-0000-0000-0000-000000000000}"/>
          </ac:spMkLst>
        </pc:spChg>
        <pc:spChg chg="add del mod">
          <ac:chgData name="Harvey, Whitney" userId="70e3653e-59d6-479c-a2c3-e33d4eeea0b0" providerId="ADAL" clId="{44F536E1-2CFA-4F98-8629-1EF1550EC77B}" dt="2023-05-18T14:25:20.565" v="796" actId="478"/>
          <ac:spMkLst>
            <pc:docMk/>
            <pc:sldMk cId="1781888955" sldId="265"/>
            <ac:spMk id="7" creationId="{F42287CC-9C7A-56F7-F7A5-6716E341B8E3}"/>
          </ac:spMkLst>
        </pc:spChg>
        <pc:picChg chg="add del mod modCrop">
          <ac:chgData name="Harvey, Whitney" userId="70e3653e-59d6-479c-a2c3-e33d4eeea0b0" providerId="ADAL" clId="{44F536E1-2CFA-4F98-8629-1EF1550EC77B}" dt="2023-05-18T14:23:04.646" v="786" actId="478"/>
          <ac:picMkLst>
            <pc:docMk/>
            <pc:sldMk cId="1781888955" sldId="265"/>
            <ac:picMk id="5" creationId="{5B02C6B6-DE46-2ADD-7931-22E99AABB32E}"/>
          </ac:picMkLst>
        </pc:picChg>
        <pc:picChg chg="add del mod">
          <ac:chgData name="Harvey, Whitney" userId="70e3653e-59d6-479c-a2c3-e33d4eeea0b0" providerId="ADAL" clId="{44F536E1-2CFA-4F98-8629-1EF1550EC77B}" dt="2023-05-18T14:23:06.149" v="788" actId="478"/>
          <ac:picMkLst>
            <pc:docMk/>
            <pc:sldMk cId="1781888955" sldId="265"/>
            <ac:picMk id="6" creationId="{FBC208DA-DE74-B0BD-54A1-31E61E4AE1DF}"/>
          </ac:picMkLst>
        </pc:picChg>
      </pc:sldChg>
      <pc:sldChg chg="addSp delSp modSp del mod ord modNotesTx">
        <pc:chgData name="Harvey, Whitney" userId="70e3653e-59d6-479c-a2c3-e33d4eeea0b0" providerId="ADAL" clId="{44F536E1-2CFA-4F98-8629-1EF1550EC77B}" dt="2023-05-30T14:17:25.856" v="2318" actId="47"/>
        <pc:sldMkLst>
          <pc:docMk/>
          <pc:sldMk cId="1489104128" sldId="266"/>
        </pc:sldMkLst>
        <pc:spChg chg="mod">
          <ac:chgData name="Harvey, Whitney" userId="70e3653e-59d6-479c-a2c3-e33d4eeea0b0" providerId="ADAL" clId="{44F536E1-2CFA-4F98-8629-1EF1550EC77B}" dt="2023-05-18T18:04:49.610" v="1359"/>
          <ac:spMkLst>
            <pc:docMk/>
            <pc:sldMk cId="1489104128" sldId="266"/>
            <ac:spMk id="3" creationId="{00000000-0000-0000-0000-000000000000}"/>
          </ac:spMkLst>
        </pc:spChg>
        <pc:spChg chg="del mod">
          <ac:chgData name="Harvey, Whitney" userId="70e3653e-59d6-479c-a2c3-e33d4eeea0b0" providerId="ADAL" clId="{44F536E1-2CFA-4F98-8629-1EF1550EC77B}" dt="2023-05-30T14:17:24.714" v="2317" actId="478"/>
          <ac:spMkLst>
            <pc:docMk/>
            <pc:sldMk cId="1489104128" sldId="266"/>
            <ac:spMk id="4" creationId="{00000000-0000-0000-0000-000000000000}"/>
          </ac:spMkLst>
        </pc:spChg>
        <pc:spChg chg="add mod">
          <ac:chgData name="Harvey, Whitney" userId="70e3653e-59d6-479c-a2c3-e33d4eeea0b0" providerId="ADAL" clId="{44F536E1-2CFA-4F98-8629-1EF1550EC77B}" dt="2023-05-30T14:17:24.714" v="2317" actId="478"/>
          <ac:spMkLst>
            <pc:docMk/>
            <pc:sldMk cId="1489104128" sldId="266"/>
            <ac:spMk id="5" creationId="{774122D4-2C0D-6D84-289E-231759D07FCA}"/>
          </ac:spMkLst>
        </pc:spChg>
      </pc:sldChg>
      <pc:sldChg chg="addSp delSp modSp mod ord">
        <pc:chgData name="Harvey, Whitney" userId="70e3653e-59d6-479c-a2c3-e33d4eeea0b0" providerId="ADAL" clId="{44F536E1-2CFA-4F98-8629-1EF1550EC77B}" dt="2023-05-30T19:02:37.163" v="3550" actId="478"/>
        <pc:sldMkLst>
          <pc:docMk/>
          <pc:sldMk cId="3975493968" sldId="267"/>
        </pc:sldMkLst>
        <pc:spChg chg="add mod">
          <ac:chgData name="Harvey, Whitney" userId="70e3653e-59d6-479c-a2c3-e33d4eeea0b0" providerId="ADAL" clId="{44F536E1-2CFA-4F98-8629-1EF1550EC77B}" dt="2023-04-13T20:50:36.265" v="566" actId="403"/>
          <ac:spMkLst>
            <pc:docMk/>
            <pc:sldMk cId="3975493968" sldId="267"/>
            <ac:spMk id="2" creationId="{97175615-51ED-347C-878D-1A16AAF7F585}"/>
          </ac:spMkLst>
        </pc:spChg>
        <pc:spChg chg="mod">
          <ac:chgData name="Harvey, Whitney" userId="70e3653e-59d6-479c-a2c3-e33d4eeea0b0" providerId="ADAL" clId="{44F536E1-2CFA-4F98-8629-1EF1550EC77B}" dt="2023-05-18T18:03:40.927" v="1295" actId="20577"/>
          <ac:spMkLst>
            <pc:docMk/>
            <pc:sldMk cId="3975493968" sldId="267"/>
            <ac:spMk id="3" creationId="{00000000-0000-0000-0000-000000000000}"/>
          </ac:spMkLst>
        </pc:spChg>
        <pc:spChg chg="mod">
          <ac:chgData name="Harvey, Whitney" userId="70e3653e-59d6-479c-a2c3-e33d4eeea0b0" providerId="ADAL" clId="{44F536E1-2CFA-4F98-8629-1EF1550EC77B}" dt="2023-05-30T13:52:20.441" v="1914" actId="113"/>
          <ac:spMkLst>
            <pc:docMk/>
            <pc:sldMk cId="3975493968" sldId="267"/>
            <ac:spMk id="4" creationId="{00000000-0000-0000-0000-000000000000}"/>
          </ac:spMkLst>
        </pc:spChg>
        <pc:spChg chg="add del">
          <ac:chgData name="Harvey, Whitney" userId="70e3653e-59d6-479c-a2c3-e33d4eeea0b0" providerId="ADAL" clId="{44F536E1-2CFA-4F98-8629-1EF1550EC77B}" dt="2023-05-30T19:02:37.163" v="3550" actId="478"/>
          <ac:spMkLst>
            <pc:docMk/>
            <pc:sldMk cId="3975493968" sldId="267"/>
            <ac:spMk id="5" creationId="{496471A4-54D3-D88D-BC7B-56F8D30D177B}"/>
          </ac:spMkLst>
        </pc:spChg>
      </pc:sldChg>
      <pc:sldChg chg="del">
        <pc:chgData name="Harvey, Whitney" userId="70e3653e-59d6-479c-a2c3-e33d4eeea0b0" providerId="ADAL" clId="{44F536E1-2CFA-4F98-8629-1EF1550EC77B}" dt="2023-05-18T15:56:04.978" v="833" actId="47"/>
        <pc:sldMkLst>
          <pc:docMk/>
          <pc:sldMk cId="584189153" sldId="268"/>
        </pc:sldMkLst>
      </pc:sldChg>
      <pc:sldChg chg="modSp mod ord">
        <pc:chgData name="Harvey, Whitney" userId="70e3653e-59d6-479c-a2c3-e33d4eeea0b0" providerId="ADAL" clId="{44F536E1-2CFA-4F98-8629-1EF1550EC77B}" dt="2023-05-30T18:31:35.243" v="3213" actId="403"/>
        <pc:sldMkLst>
          <pc:docMk/>
          <pc:sldMk cId="704653028" sldId="269"/>
        </pc:sldMkLst>
        <pc:spChg chg="mod">
          <ac:chgData name="Harvey, Whitney" userId="70e3653e-59d6-479c-a2c3-e33d4eeea0b0" providerId="ADAL" clId="{44F536E1-2CFA-4F98-8629-1EF1550EC77B}" dt="2023-05-30T18:31:35.243" v="3213" actId="403"/>
          <ac:spMkLst>
            <pc:docMk/>
            <pc:sldMk cId="704653028" sldId="269"/>
            <ac:spMk id="3" creationId="{4CD44211-1B2B-4534-4EE9-7DBA2CD38A41}"/>
          </ac:spMkLst>
        </pc:spChg>
      </pc:sldChg>
      <pc:sldChg chg="modSp mod">
        <pc:chgData name="Harvey, Whitney" userId="70e3653e-59d6-479c-a2c3-e33d4eeea0b0" providerId="ADAL" clId="{44F536E1-2CFA-4F98-8629-1EF1550EC77B}" dt="2023-05-18T18:09:36.760" v="1488" actId="1076"/>
        <pc:sldMkLst>
          <pc:docMk/>
          <pc:sldMk cId="1727784701" sldId="270"/>
        </pc:sldMkLst>
        <pc:spChg chg="mod">
          <ac:chgData name="Harvey, Whitney" userId="70e3653e-59d6-479c-a2c3-e33d4eeea0b0" providerId="ADAL" clId="{44F536E1-2CFA-4F98-8629-1EF1550EC77B}" dt="2023-05-18T18:09:31.543" v="1487" actId="1037"/>
          <ac:spMkLst>
            <pc:docMk/>
            <pc:sldMk cId="1727784701" sldId="270"/>
            <ac:spMk id="2" creationId="{00000000-0000-0000-0000-000000000000}"/>
          </ac:spMkLst>
        </pc:spChg>
        <pc:spChg chg="mod">
          <ac:chgData name="Harvey, Whitney" userId="70e3653e-59d6-479c-a2c3-e33d4eeea0b0" providerId="ADAL" clId="{44F536E1-2CFA-4F98-8629-1EF1550EC77B}" dt="2023-05-18T18:09:36.760" v="1488" actId="1076"/>
          <ac:spMkLst>
            <pc:docMk/>
            <pc:sldMk cId="1727784701" sldId="270"/>
            <ac:spMk id="3" creationId="{00000000-0000-0000-0000-000000000000}"/>
          </ac:spMkLst>
        </pc:spChg>
      </pc:sldChg>
      <pc:sldChg chg="new del">
        <pc:chgData name="Harvey, Whitney" userId="70e3653e-59d6-479c-a2c3-e33d4eeea0b0" providerId="ADAL" clId="{44F536E1-2CFA-4F98-8629-1EF1550EC77B}" dt="2023-04-13T14:14:04.900" v="5" actId="47"/>
        <pc:sldMkLst>
          <pc:docMk/>
          <pc:sldMk cId="2733500460" sldId="271"/>
        </pc:sldMkLst>
      </pc:sldChg>
      <pc:sldChg chg="add del">
        <pc:chgData name="Harvey, Whitney" userId="70e3653e-59d6-479c-a2c3-e33d4eeea0b0" providerId="ADAL" clId="{44F536E1-2CFA-4F98-8629-1EF1550EC77B}" dt="2023-05-18T15:56:04.978" v="833" actId="47"/>
        <pc:sldMkLst>
          <pc:docMk/>
          <pc:sldMk cId="3469299631" sldId="271"/>
        </pc:sldMkLst>
      </pc:sldChg>
      <pc:sldChg chg="add del replId">
        <pc:chgData name="Harvey, Whitney" userId="70e3653e-59d6-479c-a2c3-e33d4eeea0b0" providerId="ADAL" clId="{44F536E1-2CFA-4F98-8629-1EF1550EC77B}" dt="2023-05-18T15:56:04.978" v="833" actId="47"/>
        <pc:sldMkLst>
          <pc:docMk/>
          <pc:sldMk cId="2840343075" sldId="272"/>
        </pc:sldMkLst>
      </pc:sldChg>
      <pc:sldChg chg="addSp delSp modSp add mod ord replId">
        <pc:chgData name="Harvey, Whitney" userId="70e3653e-59d6-479c-a2c3-e33d4eeea0b0" providerId="ADAL" clId="{44F536E1-2CFA-4F98-8629-1EF1550EC77B}" dt="2023-05-18T18:10:10.887" v="1490"/>
        <pc:sldMkLst>
          <pc:docMk/>
          <pc:sldMk cId="193187192" sldId="273"/>
        </pc:sldMkLst>
        <pc:spChg chg="del">
          <ac:chgData name="Harvey, Whitney" userId="70e3653e-59d6-479c-a2c3-e33d4eeea0b0" providerId="ADAL" clId="{44F536E1-2CFA-4F98-8629-1EF1550EC77B}" dt="2023-04-13T19:19:00.947" v="434" actId="478"/>
          <ac:spMkLst>
            <pc:docMk/>
            <pc:sldMk cId="193187192" sldId="273"/>
            <ac:spMk id="4" creationId="{00000000-0000-0000-0000-000000000000}"/>
          </ac:spMkLst>
        </pc:spChg>
        <pc:spChg chg="add mod">
          <ac:chgData name="Harvey, Whitney" userId="70e3653e-59d6-479c-a2c3-e33d4eeea0b0" providerId="ADAL" clId="{44F536E1-2CFA-4F98-8629-1EF1550EC77B}" dt="2023-04-13T19:28:43.268" v="482" actId="14100"/>
          <ac:spMkLst>
            <pc:docMk/>
            <pc:sldMk cId="193187192" sldId="273"/>
            <ac:spMk id="10" creationId="{343EB090-1004-CD73-A028-28D46176C1C7}"/>
          </ac:spMkLst>
        </pc:spChg>
        <pc:spChg chg="add del">
          <ac:chgData name="Harvey, Whitney" userId="70e3653e-59d6-479c-a2c3-e33d4eeea0b0" providerId="ADAL" clId="{44F536E1-2CFA-4F98-8629-1EF1550EC77B}" dt="2023-04-13T19:21:52.449" v="442"/>
          <ac:spMkLst>
            <pc:docMk/>
            <pc:sldMk cId="193187192" sldId="273"/>
            <ac:spMk id="11" creationId="{FCD01483-1DC7-EDAC-47E8-DB2A05DD9F09}"/>
          </ac:spMkLst>
        </pc:spChg>
        <pc:spChg chg="add">
          <ac:chgData name="Harvey, Whitney" userId="70e3653e-59d6-479c-a2c3-e33d4eeea0b0" providerId="ADAL" clId="{44F536E1-2CFA-4F98-8629-1EF1550EC77B}" dt="2023-04-13T19:22:17.177" v="443"/>
          <ac:spMkLst>
            <pc:docMk/>
            <pc:sldMk cId="193187192" sldId="273"/>
            <ac:spMk id="12" creationId="{D3F36236-5315-38D5-144B-4BDBF9A0174A}"/>
          </ac:spMkLst>
        </pc:spChg>
        <pc:picChg chg="add mod">
          <ac:chgData name="Harvey, Whitney" userId="70e3653e-59d6-479c-a2c3-e33d4eeea0b0" providerId="ADAL" clId="{44F536E1-2CFA-4F98-8629-1EF1550EC77B}" dt="2023-04-13T19:28:17.511" v="475" actId="1076"/>
          <ac:picMkLst>
            <pc:docMk/>
            <pc:sldMk cId="193187192" sldId="273"/>
            <ac:picMk id="2" creationId="{7CB8C2F3-3A0D-072D-17A8-692BD3DF6073}"/>
          </ac:picMkLst>
        </pc:picChg>
        <pc:picChg chg="add mod">
          <ac:chgData name="Harvey, Whitney" userId="70e3653e-59d6-479c-a2c3-e33d4eeea0b0" providerId="ADAL" clId="{44F536E1-2CFA-4F98-8629-1EF1550EC77B}" dt="2023-04-13T19:28:19.395" v="476" actId="1076"/>
          <ac:picMkLst>
            <pc:docMk/>
            <pc:sldMk cId="193187192" sldId="273"/>
            <ac:picMk id="5" creationId="{5059CCEF-2327-4DB8-96DB-C2FD0431AF9A}"/>
          </ac:picMkLst>
        </pc:picChg>
        <pc:picChg chg="add del mod">
          <ac:chgData name="Harvey, Whitney" userId="70e3653e-59d6-479c-a2c3-e33d4eeea0b0" providerId="ADAL" clId="{44F536E1-2CFA-4F98-8629-1EF1550EC77B}" dt="2023-04-13T19:28:22.279" v="477" actId="1076"/>
          <ac:picMkLst>
            <pc:docMk/>
            <pc:sldMk cId="193187192" sldId="273"/>
            <ac:picMk id="6" creationId="{FB6CAACC-7485-9F22-F211-A390438F80E3}"/>
          </ac:picMkLst>
        </pc:picChg>
        <pc:picChg chg="add mod">
          <ac:chgData name="Harvey, Whitney" userId="70e3653e-59d6-479c-a2c3-e33d4eeea0b0" providerId="ADAL" clId="{44F536E1-2CFA-4F98-8629-1EF1550EC77B}" dt="2023-04-13T19:27:25.035" v="471" actId="1076"/>
          <ac:picMkLst>
            <pc:docMk/>
            <pc:sldMk cId="193187192" sldId="273"/>
            <ac:picMk id="7" creationId="{94741E75-58DF-5F44-0B7A-5E040918D35F}"/>
          </ac:picMkLst>
        </pc:picChg>
        <pc:picChg chg="add mod">
          <ac:chgData name="Harvey, Whitney" userId="70e3653e-59d6-479c-a2c3-e33d4eeea0b0" providerId="ADAL" clId="{44F536E1-2CFA-4F98-8629-1EF1550EC77B}" dt="2023-04-13T19:28:26.237" v="478" actId="1076"/>
          <ac:picMkLst>
            <pc:docMk/>
            <pc:sldMk cId="193187192" sldId="273"/>
            <ac:picMk id="8" creationId="{FF7A5C67-06AA-FD84-1725-B7B8CF86583A}"/>
          </ac:picMkLst>
        </pc:picChg>
        <pc:picChg chg="add del mod">
          <ac:chgData name="Harvey, Whitney" userId="70e3653e-59d6-479c-a2c3-e33d4eeea0b0" providerId="ADAL" clId="{44F536E1-2CFA-4F98-8629-1EF1550EC77B}" dt="2023-04-13T19:27:10.750" v="466" actId="1076"/>
          <ac:picMkLst>
            <pc:docMk/>
            <pc:sldMk cId="193187192" sldId="273"/>
            <ac:picMk id="9" creationId="{1FCF5ABD-E19B-16CA-31A0-DF4F5F5D08C8}"/>
          </ac:picMkLst>
        </pc:picChg>
        <pc:picChg chg="add mod ord">
          <ac:chgData name="Harvey, Whitney" userId="70e3653e-59d6-479c-a2c3-e33d4eeea0b0" providerId="ADAL" clId="{44F536E1-2CFA-4F98-8629-1EF1550EC77B}" dt="2023-04-13T19:27:15.247" v="467" actId="1076"/>
          <ac:picMkLst>
            <pc:docMk/>
            <pc:sldMk cId="193187192" sldId="273"/>
            <ac:picMk id="14" creationId="{689F0503-405A-34A0-9DDB-0DC34E06B139}"/>
          </ac:picMkLst>
        </pc:picChg>
      </pc:sldChg>
      <pc:sldChg chg="addSp delSp modSp add del mod">
        <pc:chgData name="Harvey, Whitney" userId="70e3653e-59d6-479c-a2c3-e33d4eeea0b0" providerId="ADAL" clId="{44F536E1-2CFA-4F98-8629-1EF1550EC77B}" dt="2023-05-18T14:20:29.665" v="770" actId="47"/>
        <pc:sldMkLst>
          <pc:docMk/>
          <pc:sldMk cId="2385332140" sldId="274"/>
        </pc:sldMkLst>
        <pc:spChg chg="add mod">
          <ac:chgData name="Harvey, Whitney" userId="70e3653e-59d6-479c-a2c3-e33d4eeea0b0" providerId="ADAL" clId="{44F536E1-2CFA-4F98-8629-1EF1550EC77B}" dt="2023-05-17T19:40:38.749" v="618" actId="27636"/>
          <ac:spMkLst>
            <pc:docMk/>
            <pc:sldMk cId="2385332140" sldId="274"/>
            <ac:spMk id="2" creationId="{99C1D845-6BBF-56B9-498F-7613B47BAB65}"/>
          </ac:spMkLst>
        </pc:spChg>
        <pc:spChg chg="del">
          <ac:chgData name="Harvey, Whitney" userId="70e3653e-59d6-479c-a2c3-e33d4eeea0b0" providerId="ADAL" clId="{44F536E1-2CFA-4F98-8629-1EF1550EC77B}" dt="2023-05-17T19:40:19.598" v="611" actId="478"/>
          <ac:spMkLst>
            <pc:docMk/>
            <pc:sldMk cId="2385332140" sldId="274"/>
            <ac:spMk id="4" creationId="{00000000-0000-0000-0000-000000000000}"/>
          </ac:spMkLst>
        </pc:spChg>
        <pc:picChg chg="add mod">
          <ac:chgData name="Harvey, Whitney" userId="70e3653e-59d6-479c-a2c3-e33d4eeea0b0" providerId="ADAL" clId="{44F536E1-2CFA-4F98-8629-1EF1550EC77B}" dt="2023-05-17T19:40:40.286" v="619" actId="1076"/>
          <ac:picMkLst>
            <pc:docMk/>
            <pc:sldMk cId="2385332140" sldId="274"/>
            <ac:picMk id="5" creationId="{90371BDF-9511-FCE4-268F-A59D6DE19F31}"/>
          </ac:picMkLst>
        </pc:picChg>
      </pc:sldChg>
      <pc:sldChg chg="add del replId">
        <pc:chgData name="Harvey, Whitney" userId="70e3653e-59d6-479c-a2c3-e33d4eeea0b0" providerId="ADAL" clId="{44F536E1-2CFA-4F98-8629-1EF1550EC77B}" dt="2023-05-18T15:56:04.978" v="833" actId="47"/>
        <pc:sldMkLst>
          <pc:docMk/>
          <pc:sldMk cId="3271457913" sldId="275"/>
        </pc:sldMkLst>
      </pc:sldChg>
      <pc:sldChg chg="add del replId">
        <pc:chgData name="Harvey, Whitney" userId="70e3653e-59d6-479c-a2c3-e33d4eeea0b0" providerId="ADAL" clId="{44F536E1-2CFA-4F98-8629-1EF1550EC77B}" dt="2023-05-18T15:56:04.978" v="833" actId="47"/>
        <pc:sldMkLst>
          <pc:docMk/>
          <pc:sldMk cId="476997408" sldId="276"/>
        </pc:sldMkLst>
      </pc:sldChg>
      <pc:sldChg chg="add del replId">
        <pc:chgData name="Harvey, Whitney" userId="70e3653e-59d6-479c-a2c3-e33d4eeea0b0" providerId="ADAL" clId="{44F536E1-2CFA-4F98-8629-1EF1550EC77B}" dt="2023-05-18T15:56:04.978" v="833" actId="47"/>
        <pc:sldMkLst>
          <pc:docMk/>
          <pc:sldMk cId="1688275675" sldId="277"/>
        </pc:sldMkLst>
      </pc:sldChg>
      <pc:sldChg chg="add del">
        <pc:chgData name="Harvey, Whitney" userId="70e3653e-59d6-479c-a2c3-e33d4eeea0b0" providerId="ADAL" clId="{44F536E1-2CFA-4F98-8629-1EF1550EC77B}" dt="2023-05-18T15:56:04.978" v="833" actId="47"/>
        <pc:sldMkLst>
          <pc:docMk/>
          <pc:sldMk cId="2496249118" sldId="278"/>
        </pc:sldMkLst>
      </pc:sldChg>
      <pc:sldChg chg="add del replId">
        <pc:chgData name="Harvey, Whitney" userId="70e3653e-59d6-479c-a2c3-e33d4eeea0b0" providerId="ADAL" clId="{44F536E1-2CFA-4F98-8629-1EF1550EC77B}" dt="2023-05-18T15:56:04.978" v="833" actId="47"/>
        <pc:sldMkLst>
          <pc:docMk/>
          <pc:sldMk cId="1954141529" sldId="279"/>
        </pc:sldMkLst>
      </pc:sldChg>
      <pc:sldChg chg="add del replId">
        <pc:chgData name="Harvey, Whitney" userId="70e3653e-59d6-479c-a2c3-e33d4eeea0b0" providerId="ADAL" clId="{44F536E1-2CFA-4F98-8629-1EF1550EC77B}" dt="2023-05-18T15:56:04.978" v="833" actId="47"/>
        <pc:sldMkLst>
          <pc:docMk/>
          <pc:sldMk cId="1481875832" sldId="280"/>
        </pc:sldMkLst>
      </pc:sldChg>
      <pc:sldChg chg="add del replId">
        <pc:chgData name="Harvey, Whitney" userId="70e3653e-59d6-479c-a2c3-e33d4eeea0b0" providerId="ADAL" clId="{44F536E1-2CFA-4F98-8629-1EF1550EC77B}" dt="2023-05-18T15:56:04.978" v="833" actId="47"/>
        <pc:sldMkLst>
          <pc:docMk/>
          <pc:sldMk cId="2544298309" sldId="281"/>
        </pc:sldMkLst>
      </pc:sldChg>
      <pc:sldChg chg="add del replId">
        <pc:chgData name="Harvey, Whitney" userId="70e3653e-59d6-479c-a2c3-e33d4eeea0b0" providerId="ADAL" clId="{44F536E1-2CFA-4F98-8629-1EF1550EC77B}" dt="2023-05-18T15:56:04.978" v="833" actId="47"/>
        <pc:sldMkLst>
          <pc:docMk/>
          <pc:sldMk cId="1372586377" sldId="282"/>
        </pc:sldMkLst>
      </pc:sldChg>
      <pc:sldChg chg="add del">
        <pc:chgData name="Harvey, Whitney" userId="70e3653e-59d6-479c-a2c3-e33d4eeea0b0" providerId="ADAL" clId="{44F536E1-2CFA-4F98-8629-1EF1550EC77B}" dt="2023-05-18T15:56:04.978" v="833" actId="47"/>
        <pc:sldMkLst>
          <pc:docMk/>
          <pc:sldMk cId="2966807255" sldId="283"/>
        </pc:sldMkLst>
      </pc:sldChg>
      <pc:sldChg chg="add del replId">
        <pc:chgData name="Harvey, Whitney" userId="70e3653e-59d6-479c-a2c3-e33d4eeea0b0" providerId="ADAL" clId="{44F536E1-2CFA-4F98-8629-1EF1550EC77B}" dt="2023-05-18T15:56:04.978" v="833" actId="47"/>
        <pc:sldMkLst>
          <pc:docMk/>
          <pc:sldMk cId="2870834751" sldId="284"/>
        </pc:sldMkLst>
      </pc:sldChg>
      <pc:sldChg chg="add del replId">
        <pc:chgData name="Harvey, Whitney" userId="70e3653e-59d6-479c-a2c3-e33d4eeea0b0" providerId="ADAL" clId="{44F536E1-2CFA-4F98-8629-1EF1550EC77B}" dt="2023-05-18T15:56:04.978" v="833" actId="47"/>
        <pc:sldMkLst>
          <pc:docMk/>
          <pc:sldMk cId="967924880" sldId="285"/>
        </pc:sldMkLst>
      </pc:sldChg>
      <pc:sldChg chg="addSp delSp modSp new mod ord modClrScheme chgLayout">
        <pc:chgData name="Harvey, Whitney" userId="70e3653e-59d6-479c-a2c3-e33d4eeea0b0" providerId="ADAL" clId="{44F536E1-2CFA-4F98-8629-1EF1550EC77B}" dt="2023-05-30T18:53:40.455" v="3474"/>
        <pc:sldMkLst>
          <pc:docMk/>
          <pc:sldMk cId="2960392515" sldId="286"/>
        </pc:sldMkLst>
        <pc:spChg chg="add del mod">
          <ac:chgData name="Harvey, Whitney" userId="70e3653e-59d6-479c-a2c3-e33d4eeea0b0" providerId="ADAL" clId="{44F536E1-2CFA-4F98-8629-1EF1550EC77B}" dt="2023-05-18T18:10:19.960" v="1495" actId="700"/>
          <ac:spMkLst>
            <pc:docMk/>
            <pc:sldMk cId="2960392515" sldId="286"/>
            <ac:spMk id="2" creationId="{732A718A-4DBC-C406-2848-CF9642084C68}"/>
          </ac:spMkLst>
        </pc:spChg>
        <pc:spChg chg="add del mod">
          <ac:chgData name="Harvey, Whitney" userId="70e3653e-59d6-479c-a2c3-e33d4eeea0b0" providerId="ADAL" clId="{44F536E1-2CFA-4F98-8629-1EF1550EC77B}" dt="2023-05-18T18:10:19.960" v="1495" actId="700"/>
          <ac:spMkLst>
            <pc:docMk/>
            <pc:sldMk cId="2960392515" sldId="286"/>
            <ac:spMk id="3" creationId="{98EA1932-C692-B815-0CB6-591B50474775}"/>
          </ac:spMkLst>
        </pc:spChg>
        <pc:spChg chg="add mod">
          <ac:chgData name="Harvey, Whitney" userId="70e3653e-59d6-479c-a2c3-e33d4eeea0b0" providerId="ADAL" clId="{44F536E1-2CFA-4F98-8629-1EF1550EC77B}" dt="2023-05-18T18:11:22.958" v="1516" actId="20577"/>
          <ac:spMkLst>
            <pc:docMk/>
            <pc:sldMk cId="2960392515" sldId="286"/>
            <ac:spMk id="4" creationId="{6252A3D7-CF25-CCD3-4AB8-4F561906DB93}"/>
          </ac:spMkLst>
        </pc:spChg>
      </pc:sldChg>
      <pc:sldChg chg="addSp delSp modSp add mod setBg">
        <pc:chgData name="Harvey, Whitney" userId="70e3653e-59d6-479c-a2c3-e33d4eeea0b0" providerId="ADAL" clId="{44F536E1-2CFA-4F98-8629-1EF1550EC77B}" dt="2023-05-30T18:29:13.348" v="3143" actId="14100"/>
        <pc:sldMkLst>
          <pc:docMk/>
          <pc:sldMk cId="1394819713" sldId="287"/>
        </pc:sldMkLst>
        <pc:spChg chg="del">
          <ac:chgData name="Harvey, Whitney" userId="70e3653e-59d6-479c-a2c3-e33d4eeea0b0" providerId="ADAL" clId="{44F536E1-2CFA-4F98-8629-1EF1550EC77B}" dt="2023-05-18T16:01:49.444" v="845" actId="478"/>
          <ac:spMkLst>
            <pc:docMk/>
            <pc:sldMk cId="1394819713" sldId="287"/>
            <ac:spMk id="2" creationId="{732A718A-4DBC-C406-2848-CF9642084C68}"/>
          </ac:spMkLst>
        </pc:spChg>
        <pc:spChg chg="del">
          <ac:chgData name="Harvey, Whitney" userId="70e3653e-59d6-479c-a2c3-e33d4eeea0b0" providerId="ADAL" clId="{44F536E1-2CFA-4F98-8629-1EF1550EC77B}" dt="2023-05-18T16:01:50.468" v="846" actId="478"/>
          <ac:spMkLst>
            <pc:docMk/>
            <pc:sldMk cId="1394819713" sldId="287"/>
            <ac:spMk id="3" creationId="{98EA1932-C692-B815-0CB6-591B50474775}"/>
          </ac:spMkLst>
        </pc:spChg>
        <pc:spChg chg="add mod">
          <ac:chgData name="Harvey, Whitney" userId="70e3653e-59d6-479c-a2c3-e33d4eeea0b0" providerId="ADAL" clId="{44F536E1-2CFA-4F98-8629-1EF1550EC77B}" dt="2023-05-30T18:28:51.743" v="3088" actId="26606"/>
          <ac:spMkLst>
            <pc:docMk/>
            <pc:sldMk cId="1394819713" sldId="287"/>
            <ac:spMk id="4" creationId="{CDCDECF7-8E3A-5A95-BE02-51A7DED134B4}"/>
          </ac:spMkLst>
        </pc:spChg>
        <pc:spChg chg="add mod">
          <ac:chgData name="Harvey, Whitney" userId="70e3653e-59d6-479c-a2c3-e33d4eeea0b0" providerId="ADAL" clId="{44F536E1-2CFA-4F98-8629-1EF1550EC77B}" dt="2023-05-30T18:29:13.348" v="3143" actId="14100"/>
          <ac:spMkLst>
            <pc:docMk/>
            <pc:sldMk cId="1394819713" sldId="287"/>
            <ac:spMk id="6" creationId="{416ADD12-5200-45AA-3A59-DB8ED7E81CEE}"/>
          </ac:spMkLst>
        </pc:spChg>
        <pc:spChg chg="add mod">
          <ac:chgData name="Harvey, Whitney" userId="70e3653e-59d6-479c-a2c3-e33d4eeea0b0" providerId="ADAL" clId="{44F536E1-2CFA-4F98-8629-1EF1550EC77B}" dt="2023-05-30T18:28:51.743" v="3088" actId="26606"/>
          <ac:spMkLst>
            <pc:docMk/>
            <pc:sldMk cId="1394819713" sldId="287"/>
            <ac:spMk id="7" creationId="{44E49879-04C7-E883-0D2E-306FA6FE25FC}"/>
          </ac:spMkLst>
        </pc:spChg>
        <pc:spChg chg="add del">
          <ac:chgData name="Harvey, Whitney" userId="70e3653e-59d6-479c-a2c3-e33d4eeea0b0" providerId="ADAL" clId="{44F536E1-2CFA-4F98-8629-1EF1550EC77B}" dt="2023-05-30T18:28:51.743" v="3088" actId="26606"/>
          <ac:spMkLst>
            <pc:docMk/>
            <pc:sldMk cId="1394819713" sldId="287"/>
            <ac:spMk id="13" creationId="{53B021B3-DE93-4AB7-8A18-CF5F1CED88B8}"/>
          </ac:spMkLst>
        </pc:spChg>
        <pc:spChg chg="add del">
          <ac:chgData name="Harvey, Whitney" userId="70e3653e-59d6-479c-a2c3-e33d4eeea0b0" providerId="ADAL" clId="{44F536E1-2CFA-4F98-8629-1EF1550EC77B}" dt="2023-05-30T18:28:51.743" v="3088" actId="26606"/>
          <ac:spMkLst>
            <pc:docMk/>
            <pc:sldMk cId="1394819713" sldId="287"/>
            <ac:spMk id="15" creationId="{52D502E5-F6B4-4D58-B4AE-FC466FF15EE8}"/>
          </ac:spMkLst>
        </pc:spChg>
        <pc:spChg chg="add del">
          <ac:chgData name="Harvey, Whitney" userId="70e3653e-59d6-479c-a2c3-e33d4eeea0b0" providerId="ADAL" clId="{44F536E1-2CFA-4F98-8629-1EF1550EC77B}" dt="2023-05-30T18:28:51.743" v="3088" actId="26606"/>
          <ac:spMkLst>
            <pc:docMk/>
            <pc:sldMk cId="1394819713" sldId="287"/>
            <ac:spMk id="17" creationId="{9DECDBF4-02B6-4BB4-B65B-B8107AD6A9E8}"/>
          </ac:spMkLst>
        </pc:spChg>
        <pc:picChg chg="add mod modCrop">
          <ac:chgData name="Harvey, Whitney" userId="70e3653e-59d6-479c-a2c3-e33d4eeea0b0" providerId="ADAL" clId="{44F536E1-2CFA-4F98-8629-1EF1550EC77B}" dt="2023-05-30T18:28:51.743" v="3088" actId="26606"/>
          <ac:picMkLst>
            <pc:docMk/>
            <pc:sldMk cId="1394819713" sldId="287"/>
            <ac:picMk id="3" creationId="{9F06339C-CB9F-A162-D06E-922A93EDB175}"/>
          </ac:picMkLst>
        </pc:picChg>
        <pc:picChg chg="add del mod">
          <ac:chgData name="Harvey, Whitney" userId="70e3653e-59d6-479c-a2c3-e33d4eeea0b0" providerId="ADAL" clId="{44F536E1-2CFA-4F98-8629-1EF1550EC77B}" dt="2023-05-30T18:25:20.505" v="3034" actId="478"/>
          <ac:picMkLst>
            <pc:docMk/>
            <pc:sldMk cId="1394819713" sldId="287"/>
            <ac:picMk id="5" creationId="{5444C41E-9BB9-1841-0830-6010E765A344}"/>
          </ac:picMkLst>
        </pc:picChg>
        <pc:picChg chg="add mod">
          <ac:chgData name="Harvey, Whitney" userId="70e3653e-59d6-479c-a2c3-e33d4eeea0b0" providerId="ADAL" clId="{44F536E1-2CFA-4F98-8629-1EF1550EC77B}" dt="2023-05-30T18:28:51.743" v="3088" actId="26606"/>
          <ac:picMkLst>
            <pc:docMk/>
            <pc:sldMk cId="1394819713" sldId="287"/>
            <ac:picMk id="8" creationId="{089AF59D-F0A2-9AEA-481B-1B5EA21DC823}"/>
          </ac:picMkLst>
        </pc:picChg>
      </pc:sldChg>
      <pc:sldChg chg="add del">
        <pc:chgData name="Harvey, Whitney" userId="70e3653e-59d6-479c-a2c3-e33d4eeea0b0" providerId="ADAL" clId="{44F536E1-2CFA-4F98-8629-1EF1550EC77B}" dt="2023-05-18T16:01:01.436" v="843" actId="2696"/>
        <pc:sldMkLst>
          <pc:docMk/>
          <pc:sldMk cId="2799410066" sldId="287"/>
        </pc:sldMkLst>
      </pc:sldChg>
      <pc:sldChg chg="add del">
        <pc:chgData name="Harvey, Whitney" userId="70e3653e-59d6-479c-a2c3-e33d4eeea0b0" providerId="ADAL" clId="{44F536E1-2CFA-4F98-8629-1EF1550EC77B}" dt="2023-05-18T16:01:01.436" v="843" actId="2696"/>
        <pc:sldMkLst>
          <pc:docMk/>
          <pc:sldMk cId="657904020" sldId="288"/>
        </pc:sldMkLst>
      </pc:sldChg>
      <pc:sldChg chg="addSp delSp modSp add mod modNotesTx">
        <pc:chgData name="Harvey, Whitney" userId="70e3653e-59d6-479c-a2c3-e33d4eeea0b0" providerId="ADAL" clId="{44F536E1-2CFA-4F98-8629-1EF1550EC77B}" dt="2023-05-30T18:30:21.775" v="3169" actId="12100"/>
        <pc:sldMkLst>
          <pc:docMk/>
          <pc:sldMk cId="2130880879" sldId="288"/>
        </pc:sldMkLst>
        <pc:spChg chg="del">
          <ac:chgData name="Harvey, Whitney" userId="70e3653e-59d6-479c-a2c3-e33d4eeea0b0" providerId="ADAL" clId="{44F536E1-2CFA-4F98-8629-1EF1550EC77B}" dt="2023-05-18T16:03:55.789" v="1125" actId="478"/>
          <ac:spMkLst>
            <pc:docMk/>
            <pc:sldMk cId="2130880879" sldId="288"/>
            <ac:spMk id="2" creationId="{732A718A-4DBC-C406-2848-CF9642084C68}"/>
          </ac:spMkLst>
        </pc:spChg>
        <pc:spChg chg="del">
          <ac:chgData name="Harvey, Whitney" userId="70e3653e-59d6-479c-a2c3-e33d4eeea0b0" providerId="ADAL" clId="{44F536E1-2CFA-4F98-8629-1EF1550EC77B}" dt="2023-05-18T16:04:12.581" v="1128" actId="478"/>
          <ac:spMkLst>
            <pc:docMk/>
            <pc:sldMk cId="2130880879" sldId="288"/>
            <ac:spMk id="3" creationId="{98EA1932-C692-B815-0CB6-591B50474775}"/>
          </ac:spMkLst>
        </pc:spChg>
        <pc:spChg chg="add del mod">
          <ac:chgData name="Harvey, Whitney" userId="70e3653e-59d6-479c-a2c3-e33d4eeea0b0" providerId="ADAL" clId="{44F536E1-2CFA-4F98-8629-1EF1550EC77B}" dt="2023-05-30T18:29:29.917" v="3164" actId="478"/>
          <ac:spMkLst>
            <pc:docMk/>
            <pc:sldMk cId="2130880879" sldId="288"/>
            <ac:spMk id="5" creationId="{D70C55A6-4D9C-ED17-C52C-010232EE69FC}"/>
          </ac:spMkLst>
        </pc:spChg>
        <pc:spChg chg="add del mod">
          <ac:chgData name="Harvey, Whitney" userId="70e3653e-59d6-479c-a2c3-e33d4eeea0b0" providerId="ADAL" clId="{44F536E1-2CFA-4F98-8629-1EF1550EC77B}" dt="2023-05-30T18:29:34.027" v="3166" actId="403"/>
          <ac:spMkLst>
            <pc:docMk/>
            <pc:sldMk cId="2130880879" sldId="288"/>
            <ac:spMk id="7" creationId="{B8CBE5AF-0699-A72E-C968-2D51071498C3}"/>
          </ac:spMkLst>
        </pc:spChg>
        <pc:graphicFrameChg chg="add mod modGraphic">
          <ac:chgData name="Harvey, Whitney" userId="70e3653e-59d6-479c-a2c3-e33d4eeea0b0" providerId="ADAL" clId="{44F536E1-2CFA-4F98-8629-1EF1550EC77B}" dt="2023-05-30T18:30:21.775" v="3169" actId="12100"/>
          <ac:graphicFrameMkLst>
            <pc:docMk/>
            <pc:sldMk cId="2130880879" sldId="288"/>
            <ac:graphicFrameMk id="4" creationId="{EC297BC6-6AC1-A03D-DAAC-87BDF86EC20B}"/>
          </ac:graphicFrameMkLst>
        </pc:graphicFrameChg>
      </pc:sldChg>
      <pc:sldChg chg="addSp modSp add del mod">
        <pc:chgData name="Harvey, Whitney" userId="70e3653e-59d6-479c-a2c3-e33d4eeea0b0" providerId="ADAL" clId="{44F536E1-2CFA-4F98-8629-1EF1550EC77B}" dt="2023-05-19T11:51:36.576" v="1586" actId="47"/>
        <pc:sldMkLst>
          <pc:docMk/>
          <pc:sldMk cId="344753287" sldId="289"/>
        </pc:sldMkLst>
        <pc:spChg chg="add mod">
          <ac:chgData name="Harvey, Whitney" userId="70e3653e-59d6-479c-a2c3-e33d4eeea0b0" providerId="ADAL" clId="{44F536E1-2CFA-4F98-8629-1EF1550EC77B}" dt="2023-05-18T18:06:46.718" v="1413" actId="403"/>
          <ac:spMkLst>
            <pc:docMk/>
            <pc:sldMk cId="344753287" sldId="289"/>
            <ac:spMk id="5" creationId="{4DF2333F-D095-4355-126B-91BB41A41939}"/>
          </ac:spMkLst>
        </pc:spChg>
      </pc:sldChg>
      <pc:sldChg chg="add del replId">
        <pc:chgData name="Harvey, Whitney" userId="70e3653e-59d6-479c-a2c3-e33d4eeea0b0" providerId="ADAL" clId="{44F536E1-2CFA-4F98-8629-1EF1550EC77B}" dt="2023-05-18T16:01:01.436" v="843" actId="2696"/>
        <pc:sldMkLst>
          <pc:docMk/>
          <pc:sldMk cId="3653188128" sldId="289"/>
        </pc:sldMkLst>
      </pc:sldChg>
      <pc:sldChg chg="addSp delSp modSp add mod setBg delDesignElem">
        <pc:chgData name="Harvey, Whitney" userId="70e3653e-59d6-479c-a2c3-e33d4eeea0b0" providerId="ADAL" clId="{44F536E1-2CFA-4F98-8629-1EF1550EC77B}" dt="2023-05-18T18:07:38.930" v="1459"/>
        <pc:sldMkLst>
          <pc:docMk/>
          <pc:sldMk cId="1334346130" sldId="321"/>
        </pc:sldMkLst>
        <pc:spChg chg="add mod">
          <ac:chgData name="Harvey, Whitney" userId="70e3653e-59d6-479c-a2c3-e33d4eeea0b0" providerId="ADAL" clId="{44F536E1-2CFA-4F98-8629-1EF1550EC77B}" dt="2023-05-18T18:07:38.930" v="1459"/>
          <ac:spMkLst>
            <pc:docMk/>
            <pc:sldMk cId="1334346130" sldId="321"/>
            <ac:spMk id="3" creationId="{929238F4-64A7-684E-3D52-079DEDB158AA}"/>
          </ac:spMkLst>
        </pc:spChg>
        <pc:spChg chg="del">
          <ac:chgData name="Harvey, Whitney" userId="70e3653e-59d6-479c-a2c3-e33d4eeea0b0" providerId="ADAL" clId="{44F536E1-2CFA-4F98-8629-1EF1550EC77B}" dt="2023-05-17T19:45:16.767" v="651"/>
          <ac:spMkLst>
            <pc:docMk/>
            <pc:sldMk cId="1334346130" sldId="321"/>
            <ac:spMk id="19" creationId="{352B744B-0F81-487E-A851-51A3233F0E66}"/>
          </ac:spMkLst>
        </pc:spChg>
        <pc:spChg chg="del">
          <ac:chgData name="Harvey, Whitney" userId="70e3653e-59d6-479c-a2c3-e33d4eeea0b0" providerId="ADAL" clId="{44F536E1-2CFA-4F98-8629-1EF1550EC77B}" dt="2023-05-17T19:45:16.767" v="651"/>
          <ac:spMkLst>
            <pc:docMk/>
            <pc:sldMk cId="1334346130" sldId="321"/>
            <ac:spMk id="21" creationId="{4D6D39BE-B8E2-4FCD-92BE-1E88F59736D0}"/>
          </ac:spMkLst>
        </pc:spChg>
        <pc:spChg chg="del">
          <ac:chgData name="Harvey, Whitney" userId="70e3653e-59d6-479c-a2c3-e33d4eeea0b0" providerId="ADAL" clId="{44F536E1-2CFA-4F98-8629-1EF1550EC77B}" dt="2023-05-17T19:45:16.767" v="651"/>
          <ac:spMkLst>
            <pc:docMk/>
            <pc:sldMk cId="1334346130" sldId="321"/>
            <ac:spMk id="23" creationId="{C13A2EBD-9403-4884-A9BD-8B154778C35E}"/>
          </ac:spMkLst>
        </pc:spChg>
        <pc:graphicFrameChg chg="mod">
          <ac:chgData name="Harvey, Whitney" userId="70e3653e-59d6-479c-a2c3-e33d4eeea0b0" providerId="ADAL" clId="{44F536E1-2CFA-4F98-8629-1EF1550EC77B}" dt="2023-05-17T19:46:17.855" v="654" actId="1076"/>
          <ac:graphicFrameMkLst>
            <pc:docMk/>
            <pc:sldMk cId="1334346130" sldId="321"/>
            <ac:graphicFrameMk id="4" creationId="{AE71746E-E1C1-4911-8828-8EE6962B82FF}"/>
          </ac:graphicFrameMkLst>
        </pc:graphicFrameChg>
        <pc:picChg chg="mod">
          <ac:chgData name="Harvey, Whitney" userId="70e3653e-59d6-479c-a2c3-e33d4eeea0b0" providerId="ADAL" clId="{44F536E1-2CFA-4F98-8629-1EF1550EC77B}" dt="2023-05-17T19:46:10.373" v="652" actId="1076"/>
          <ac:picMkLst>
            <pc:docMk/>
            <pc:sldMk cId="1334346130" sldId="321"/>
            <ac:picMk id="7" creationId="{4DEB1A5A-6B41-408D-BACE-AA67A086B85A}"/>
          </ac:picMkLst>
        </pc:picChg>
      </pc:sldChg>
      <pc:sldChg chg="addSp modSp add mod">
        <pc:chgData name="Harvey, Whitney" userId="70e3653e-59d6-479c-a2c3-e33d4eeea0b0" providerId="ADAL" clId="{44F536E1-2CFA-4F98-8629-1EF1550EC77B}" dt="2023-05-30T18:51:34.639" v="3374" actId="14100"/>
        <pc:sldMkLst>
          <pc:docMk/>
          <pc:sldMk cId="3938952788" sldId="323"/>
        </pc:sldMkLst>
        <pc:spChg chg="add mod">
          <ac:chgData name="Harvey, Whitney" userId="70e3653e-59d6-479c-a2c3-e33d4eeea0b0" providerId="ADAL" clId="{44F536E1-2CFA-4F98-8629-1EF1550EC77B}" dt="2023-05-18T18:08:06.439" v="1476"/>
          <ac:spMkLst>
            <pc:docMk/>
            <pc:sldMk cId="3938952788" sldId="323"/>
            <ac:spMk id="3" creationId="{573695FF-1A1F-34EF-D1E9-787B38300FA8}"/>
          </ac:spMkLst>
        </pc:spChg>
        <pc:graphicFrameChg chg="mod">
          <ac:chgData name="Harvey, Whitney" userId="70e3653e-59d6-479c-a2c3-e33d4eeea0b0" providerId="ADAL" clId="{44F536E1-2CFA-4F98-8629-1EF1550EC77B}" dt="2023-05-30T18:51:34.639" v="3374" actId="14100"/>
          <ac:graphicFrameMkLst>
            <pc:docMk/>
            <pc:sldMk cId="3938952788" sldId="323"/>
            <ac:graphicFrameMk id="7" creationId="{0F08CC4B-8E24-5521-1E0A-124B21995526}"/>
          </ac:graphicFrameMkLst>
        </pc:graphicFrameChg>
        <pc:picChg chg="mod">
          <ac:chgData name="Harvey, Whitney" userId="70e3653e-59d6-479c-a2c3-e33d4eeea0b0" providerId="ADAL" clId="{44F536E1-2CFA-4F98-8629-1EF1550EC77B}" dt="2023-05-17T19:47:29.207" v="671" actId="14100"/>
          <ac:picMkLst>
            <pc:docMk/>
            <pc:sldMk cId="3938952788" sldId="323"/>
            <ac:picMk id="5" creationId="{AE4D0A89-4908-4744-951A-CED40120728A}"/>
          </ac:picMkLst>
        </pc:picChg>
      </pc:sldChg>
      <pc:sldChg chg="addSp delSp modSp add mod">
        <pc:chgData name="Harvey, Whitney" userId="70e3653e-59d6-479c-a2c3-e33d4eeea0b0" providerId="ADAL" clId="{44F536E1-2CFA-4F98-8629-1EF1550EC77B}" dt="2023-05-30T18:50:44.450" v="3342" actId="20577"/>
        <pc:sldMkLst>
          <pc:docMk/>
          <pc:sldMk cId="2627776340" sldId="325"/>
        </pc:sldMkLst>
        <pc:spChg chg="del mod">
          <ac:chgData name="Harvey, Whitney" userId="70e3653e-59d6-479c-a2c3-e33d4eeea0b0" providerId="ADAL" clId="{44F536E1-2CFA-4F98-8629-1EF1550EC77B}" dt="2023-05-18T18:07:58.012" v="1473" actId="478"/>
          <ac:spMkLst>
            <pc:docMk/>
            <pc:sldMk cId="2627776340" sldId="325"/>
            <ac:spMk id="2" creationId="{2D94348E-3C1E-478B-8696-34D80A1FCD4B}"/>
          </ac:spMkLst>
        </pc:spChg>
        <pc:spChg chg="add del mod">
          <ac:chgData name="Harvey, Whitney" userId="70e3653e-59d6-479c-a2c3-e33d4eeea0b0" providerId="ADAL" clId="{44F536E1-2CFA-4F98-8629-1EF1550EC77B}" dt="2023-05-18T18:08:01.497" v="1475" actId="478"/>
          <ac:spMkLst>
            <pc:docMk/>
            <pc:sldMk cId="2627776340" sldId="325"/>
            <ac:spMk id="5" creationId="{3ECEB5CA-621C-F9F3-CE54-8114666E0D15}"/>
          </ac:spMkLst>
        </pc:spChg>
        <pc:spChg chg="add mod">
          <ac:chgData name="Harvey, Whitney" userId="70e3653e-59d6-479c-a2c3-e33d4eeea0b0" providerId="ADAL" clId="{44F536E1-2CFA-4F98-8629-1EF1550EC77B}" dt="2023-05-18T18:07:59.313" v="1474"/>
          <ac:spMkLst>
            <pc:docMk/>
            <pc:sldMk cId="2627776340" sldId="325"/>
            <ac:spMk id="7" creationId="{0E8FF7AF-BD63-62FD-F9C0-1EDBEFB3147A}"/>
          </ac:spMkLst>
        </pc:spChg>
        <pc:graphicFrameChg chg="mod">
          <ac:chgData name="Harvey, Whitney" userId="70e3653e-59d6-479c-a2c3-e33d4eeea0b0" providerId="ADAL" clId="{44F536E1-2CFA-4F98-8629-1EF1550EC77B}" dt="2023-05-30T18:50:44.450" v="3342" actId="20577"/>
          <ac:graphicFrameMkLst>
            <pc:docMk/>
            <pc:sldMk cId="2627776340" sldId="325"/>
            <ac:graphicFrameMk id="4" creationId="{63FD5430-C218-006B-5893-68A8E7B3B72A}"/>
          </ac:graphicFrameMkLst>
        </pc:graphicFrameChg>
        <pc:picChg chg="mod">
          <ac:chgData name="Harvey, Whitney" userId="70e3653e-59d6-479c-a2c3-e33d4eeea0b0" providerId="ADAL" clId="{44F536E1-2CFA-4F98-8629-1EF1550EC77B}" dt="2023-05-17T19:46:58.186" v="664" actId="14100"/>
          <ac:picMkLst>
            <pc:docMk/>
            <pc:sldMk cId="2627776340" sldId="325"/>
            <ac:picMk id="8" creationId="{F58726CC-6167-466E-8FFA-A47E171303D7}"/>
          </ac:picMkLst>
        </pc:picChg>
      </pc:sldChg>
      <pc:sldChg chg="modSp add del mod">
        <pc:chgData name="Harvey, Whitney" userId="70e3653e-59d6-479c-a2c3-e33d4eeea0b0" providerId="ADAL" clId="{44F536E1-2CFA-4F98-8629-1EF1550EC77B}" dt="2023-05-17T19:43:23.627" v="628"/>
        <pc:sldMkLst>
          <pc:docMk/>
          <pc:sldMk cId="3579410782" sldId="330"/>
        </pc:sldMkLst>
        <pc:spChg chg="mod">
          <ac:chgData name="Harvey, Whitney" userId="70e3653e-59d6-479c-a2c3-e33d4eeea0b0" providerId="ADAL" clId="{44F536E1-2CFA-4F98-8629-1EF1550EC77B}" dt="2023-05-17T19:43:23.627" v="628"/>
          <ac:spMkLst>
            <pc:docMk/>
            <pc:sldMk cId="3579410782" sldId="330"/>
            <ac:spMk id="2" creationId="{62B37FA9-6C74-4403-A806-C91AB0CEE140}"/>
          </ac:spMkLst>
        </pc:spChg>
      </pc:sldChg>
      <pc:sldChg chg="addSp modSp add mod setBg">
        <pc:chgData name="Harvey, Whitney" userId="70e3653e-59d6-479c-a2c3-e33d4eeea0b0" providerId="ADAL" clId="{44F536E1-2CFA-4F98-8629-1EF1550EC77B}" dt="2023-05-18T18:07:43.214" v="1460"/>
        <pc:sldMkLst>
          <pc:docMk/>
          <pc:sldMk cId="4261252877" sldId="332"/>
        </pc:sldMkLst>
        <pc:spChg chg="add mod">
          <ac:chgData name="Harvey, Whitney" userId="70e3653e-59d6-479c-a2c3-e33d4eeea0b0" providerId="ADAL" clId="{44F536E1-2CFA-4F98-8629-1EF1550EC77B}" dt="2023-05-18T18:07:43.214" v="1460"/>
          <ac:spMkLst>
            <pc:docMk/>
            <pc:sldMk cId="4261252877" sldId="332"/>
            <ac:spMk id="3" creationId="{40C7E33F-F805-929C-3035-EEF02AB6BDA2}"/>
          </ac:spMkLst>
        </pc:spChg>
        <pc:graphicFrameChg chg="mod">
          <ac:chgData name="Harvey, Whitney" userId="70e3653e-59d6-479c-a2c3-e33d4eeea0b0" providerId="ADAL" clId="{44F536E1-2CFA-4F98-8629-1EF1550EC77B}" dt="2023-05-17T19:47:19.115" v="669" actId="1076"/>
          <ac:graphicFrameMkLst>
            <pc:docMk/>
            <pc:sldMk cId="4261252877" sldId="332"/>
            <ac:graphicFrameMk id="15" creationId="{8DA350B6-DCDC-8EEC-091C-84CDA1839102}"/>
          </ac:graphicFrameMkLst>
        </pc:graphicFrameChg>
        <pc:picChg chg="mod">
          <ac:chgData name="Harvey, Whitney" userId="70e3653e-59d6-479c-a2c3-e33d4eeea0b0" providerId="ADAL" clId="{44F536E1-2CFA-4F98-8629-1EF1550EC77B}" dt="2023-05-17T19:46:23.022" v="655" actId="1076"/>
          <ac:picMkLst>
            <pc:docMk/>
            <pc:sldMk cId="4261252877" sldId="332"/>
            <ac:picMk id="7" creationId="{7F947F4D-4D3D-E5F6-DC29-357CEB89E960}"/>
          </ac:picMkLst>
        </pc:picChg>
      </pc:sldChg>
      <pc:sldChg chg="addSp modSp add mod">
        <pc:chgData name="Harvey, Whitney" userId="70e3653e-59d6-479c-a2c3-e33d4eeea0b0" providerId="ADAL" clId="{44F536E1-2CFA-4F98-8629-1EF1550EC77B}" dt="2023-05-18T18:07:50.901" v="1472" actId="20577"/>
        <pc:sldMkLst>
          <pc:docMk/>
          <pc:sldMk cId="3074654538" sldId="333"/>
        </pc:sldMkLst>
        <pc:spChg chg="add mod">
          <ac:chgData name="Harvey, Whitney" userId="70e3653e-59d6-479c-a2c3-e33d4eeea0b0" providerId="ADAL" clId="{44F536E1-2CFA-4F98-8629-1EF1550EC77B}" dt="2023-05-18T18:07:46.447" v="1461"/>
          <ac:spMkLst>
            <pc:docMk/>
            <pc:sldMk cId="3074654538" sldId="333"/>
            <ac:spMk id="3" creationId="{4B694942-717C-E2D6-43C7-667E8B982A48}"/>
          </ac:spMkLst>
        </pc:spChg>
        <pc:graphicFrameChg chg="mod">
          <ac:chgData name="Harvey, Whitney" userId="70e3653e-59d6-479c-a2c3-e33d4eeea0b0" providerId="ADAL" clId="{44F536E1-2CFA-4F98-8629-1EF1550EC77B}" dt="2023-05-18T18:07:50.901" v="1472" actId="20577"/>
          <ac:graphicFrameMkLst>
            <pc:docMk/>
            <pc:sldMk cId="3074654538" sldId="333"/>
            <ac:graphicFrameMk id="8" creationId="{2D529BC2-84C8-EB33-72D3-250EE5C0A678}"/>
          </ac:graphicFrameMkLst>
        </pc:graphicFrameChg>
        <pc:picChg chg="mod">
          <ac:chgData name="Harvey, Whitney" userId="70e3653e-59d6-479c-a2c3-e33d4eeea0b0" providerId="ADAL" clId="{44F536E1-2CFA-4F98-8629-1EF1550EC77B}" dt="2023-05-17T19:46:40.006" v="660" actId="14100"/>
          <ac:picMkLst>
            <pc:docMk/>
            <pc:sldMk cId="3074654538" sldId="333"/>
            <ac:picMk id="7" creationId="{FC2F992E-1AF7-3FA0-5D24-F28F9F45DBC5}"/>
          </ac:picMkLst>
        </pc:picChg>
      </pc:sldChg>
      <pc:sldChg chg="addSp modSp add mod">
        <pc:chgData name="Harvey, Whitney" userId="70e3653e-59d6-479c-a2c3-e33d4eeea0b0" providerId="ADAL" clId="{44F536E1-2CFA-4F98-8629-1EF1550EC77B}" dt="2023-05-30T18:52:22.153" v="3471" actId="20577"/>
        <pc:sldMkLst>
          <pc:docMk/>
          <pc:sldMk cId="2119117418" sldId="334"/>
        </pc:sldMkLst>
        <pc:spChg chg="add mod">
          <ac:chgData name="Harvey, Whitney" userId="70e3653e-59d6-479c-a2c3-e33d4eeea0b0" providerId="ADAL" clId="{44F536E1-2CFA-4F98-8629-1EF1550EC77B}" dt="2023-05-18T18:08:09.679" v="1477"/>
          <ac:spMkLst>
            <pc:docMk/>
            <pc:sldMk cId="2119117418" sldId="334"/>
            <ac:spMk id="3" creationId="{99B5829E-8B2B-F41C-9982-3F066E549D87}"/>
          </ac:spMkLst>
        </pc:spChg>
        <pc:graphicFrameChg chg="mod">
          <ac:chgData name="Harvey, Whitney" userId="70e3653e-59d6-479c-a2c3-e33d4eeea0b0" providerId="ADAL" clId="{44F536E1-2CFA-4F98-8629-1EF1550EC77B}" dt="2023-05-30T18:52:22.153" v="3471" actId="20577"/>
          <ac:graphicFrameMkLst>
            <pc:docMk/>
            <pc:sldMk cId="2119117418" sldId="334"/>
            <ac:graphicFrameMk id="8" creationId="{3D5941BF-5CD4-FC27-2ED7-4FA9574EDAB1}"/>
          </ac:graphicFrameMkLst>
        </pc:graphicFrameChg>
        <pc:picChg chg="mod">
          <ac:chgData name="Harvey, Whitney" userId="70e3653e-59d6-479c-a2c3-e33d4eeea0b0" providerId="ADAL" clId="{44F536E1-2CFA-4F98-8629-1EF1550EC77B}" dt="2023-05-17T19:47:55.519" v="675" actId="14100"/>
          <ac:picMkLst>
            <pc:docMk/>
            <pc:sldMk cId="2119117418" sldId="334"/>
            <ac:picMk id="7" creationId="{A818F3B6-9F5E-8F0A-753C-E24597B29D2A}"/>
          </ac:picMkLst>
        </pc:picChg>
      </pc:sldChg>
      <pc:sldChg chg="addSp modSp new del mod modClrScheme chgLayout">
        <pc:chgData name="Harvey, Whitney" userId="70e3653e-59d6-479c-a2c3-e33d4eeea0b0" providerId="ADAL" clId="{44F536E1-2CFA-4F98-8629-1EF1550EC77B}" dt="2023-05-19T11:51:13.635" v="1585" actId="47"/>
        <pc:sldMkLst>
          <pc:docMk/>
          <pc:sldMk cId="1407322756" sldId="335"/>
        </pc:sldMkLst>
        <pc:spChg chg="add mod">
          <ac:chgData name="Harvey, Whitney" userId="70e3653e-59d6-479c-a2c3-e33d4eeea0b0" providerId="ADAL" clId="{44F536E1-2CFA-4F98-8629-1EF1550EC77B}" dt="2023-05-18T14:08:08.122" v="680" actId="700"/>
          <ac:spMkLst>
            <pc:docMk/>
            <pc:sldMk cId="1407322756" sldId="335"/>
            <ac:spMk id="2" creationId="{2EEF8254-9F1A-B3DB-543F-7964CD310EDC}"/>
          </ac:spMkLst>
        </pc:spChg>
        <pc:spChg chg="add mod">
          <ac:chgData name="Harvey, Whitney" userId="70e3653e-59d6-479c-a2c3-e33d4eeea0b0" providerId="ADAL" clId="{44F536E1-2CFA-4F98-8629-1EF1550EC77B}" dt="2023-05-18T14:08:08.122" v="680" actId="700"/>
          <ac:spMkLst>
            <pc:docMk/>
            <pc:sldMk cId="1407322756" sldId="335"/>
            <ac:spMk id="3" creationId="{310D384E-35E9-B208-9D21-2136B9BB295F}"/>
          </ac:spMkLst>
        </pc:spChg>
      </pc:sldChg>
      <pc:sldChg chg="addSp modSp new mod">
        <pc:chgData name="Harvey, Whitney" userId="70e3653e-59d6-479c-a2c3-e33d4eeea0b0" providerId="ADAL" clId="{44F536E1-2CFA-4F98-8629-1EF1550EC77B}" dt="2023-05-18T14:08:59.790" v="706" actId="1076"/>
        <pc:sldMkLst>
          <pc:docMk/>
          <pc:sldMk cId="2796594695" sldId="336"/>
        </pc:sldMkLst>
        <pc:spChg chg="add mod">
          <ac:chgData name="Harvey, Whitney" userId="70e3653e-59d6-479c-a2c3-e33d4eeea0b0" providerId="ADAL" clId="{44F536E1-2CFA-4F98-8629-1EF1550EC77B}" dt="2023-05-18T14:08:59.790" v="706" actId="1076"/>
          <ac:spMkLst>
            <pc:docMk/>
            <pc:sldMk cId="2796594695" sldId="336"/>
            <ac:spMk id="2" creationId="{99D33345-A60D-17BC-E39C-CD599A09C267}"/>
          </ac:spMkLst>
        </pc:spChg>
      </pc:sldChg>
      <pc:sldChg chg="addSp delSp add del setBg delDesignElem">
        <pc:chgData name="Harvey, Whitney" userId="70e3653e-59d6-479c-a2c3-e33d4eeea0b0" providerId="ADAL" clId="{44F536E1-2CFA-4F98-8629-1EF1550EC77B}" dt="2023-05-18T14:09:08.229" v="709"/>
        <pc:sldMkLst>
          <pc:docMk/>
          <pc:sldMk cId="584424942" sldId="337"/>
        </pc:sldMkLst>
        <pc:spChg chg="add del">
          <ac:chgData name="Harvey, Whitney" userId="70e3653e-59d6-479c-a2c3-e33d4eeea0b0" providerId="ADAL" clId="{44F536E1-2CFA-4F98-8629-1EF1550EC77B}" dt="2023-05-18T14:09:08.229" v="709"/>
          <ac:spMkLst>
            <pc:docMk/>
            <pc:sldMk cId="584424942" sldId="337"/>
            <ac:spMk id="19" creationId="{352B744B-0F81-487E-A851-51A3233F0E66}"/>
          </ac:spMkLst>
        </pc:spChg>
        <pc:spChg chg="add del">
          <ac:chgData name="Harvey, Whitney" userId="70e3653e-59d6-479c-a2c3-e33d4eeea0b0" providerId="ADAL" clId="{44F536E1-2CFA-4F98-8629-1EF1550EC77B}" dt="2023-05-18T14:09:08.229" v="709"/>
          <ac:spMkLst>
            <pc:docMk/>
            <pc:sldMk cId="584424942" sldId="337"/>
            <ac:spMk id="21" creationId="{4D6D39BE-B8E2-4FCD-92BE-1E88F59736D0}"/>
          </ac:spMkLst>
        </pc:spChg>
        <pc:spChg chg="add del">
          <ac:chgData name="Harvey, Whitney" userId="70e3653e-59d6-479c-a2c3-e33d4eeea0b0" providerId="ADAL" clId="{44F536E1-2CFA-4F98-8629-1EF1550EC77B}" dt="2023-05-18T14:09:08.229" v="709"/>
          <ac:spMkLst>
            <pc:docMk/>
            <pc:sldMk cId="584424942" sldId="337"/>
            <ac:spMk id="23" creationId="{C13A2EBD-9403-4884-A9BD-8B154778C35E}"/>
          </ac:spMkLst>
        </pc:spChg>
      </pc:sldChg>
      <pc:sldChg chg="modSp add mod">
        <pc:chgData name="Harvey, Whitney" userId="70e3653e-59d6-479c-a2c3-e33d4eeea0b0" providerId="ADAL" clId="{44F536E1-2CFA-4F98-8629-1EF1550EC77B}" dt="2023-05-18T14:09:18.528" v="715" actId="20577"/>
        <pc:sldMkLst>
          <pc:docMk/>
          <pc:sldMk cId="3932924222" sldId="337"/>
        </pc:sldMkLst>
        <pc:spChg chg="mod">
          <ac:chgData name="Harvey, Whitney" userId="70e3653e-59d6-479c-a2c3-e33d4eeea0b0" providerId="ADAL" clId="{44F536E1-2CFA-4F98-8629-1EF1550EC77B}" dt="2023-05-18T14:09:18.528" v="715" actId="20577"/>
          <ac:spMkLst>
            <pc:docMk/>
            <pc:sldMk cId="3932924222" sldId="337"/>
            <ac:spMk id="2" creationId="{99D33345-A60D-17BC-E39C-CD599A09C267}"/>
          </ac:spMkLst>
        </pc:spChg>
      </pc:sldChg>
      <pc:sldChg chg="new del">
        <pc:chgData name="Harvey, Whitney" userId="70e3653e-59d6-479c-a2c3-e33d4eeea0b0" providerId="ADAL" clId="{44F536E1-2CFA-4F98-8629-1EF1550EC77B}" dt="2023-05-18T14:09:33.898" v="725" actId="47"/>
        <pc:sldMkLst>
          <pc:docMk/>
          <pc:sldMk cId="582645075" sldId="338"/>
        </pc:sldMkLst>
      </pc:sldChg>
      <pc:sldChg chg="add del setBg">
        <pc:chgData name="Harvey, Whitney" userId="70e3653e-59d6-479c-a2c3-e33d4eeea0b0" providerId="ADAL" clId="{44F536E1-2CFA-4F98-8629-1EF1550EC77B}" dt="2023-05-18T14:09:08.229" v="709"/>
        <pc:sldMkLst>
          <pc:docMk/>
          <pc:sldMk cId="765649062" sldId="338"/>
        </pc:sldMkLst>
      </pc:sldChg>
      <pc:sldChg chg="add del">
        <pc:chgData name="Harvey, Whitney" userId="70e3653e-59d6-479c-a2c3-e33d4eeea0b0" providerId="ADAL" clId="{44F536E1-2CFA-4F98-8629-1EF1550EC77B}" dt="2023-05-18T14:09:08.229" v="709"/>
        <pc:sldMkLst>
          <pc:docMk/>
          <pc:sldMk cId="410557498" sldId="339"/>
        </pc:sldMkLst>
      </pc:sldChg>
      <pc:sldChg chg="modSp add mod ord">
        <pc:chgData name="Harvey, Whitney" userId="70e3653e-59d6-479c-a2c3-e33d4eeea0b0" providerId="ADAL" clId="{44F536E1-2CFA-4F98-8629-1EF1550EC77B}" dt="2023-05-30T18:25:04.585" v="3032"/>
        <pc:sldMkLst>
          <pc:docMk/>
          <pc:sldMk cId="3251206607" sldId="339"/>
        </pc:sldMkLst>
        <pc:spChg chg="mod">
          <ac:chgData name="Harvey, Whitney" userId="70e3653e-59d6-479c-a2c3-e33d4eeea0b0" providerId="ADAL" clId="{44F536E1-2CFA-4F98-8629-1EF1550EC77B}" dt="2023-05-18T14:09:30.795" v="724" actId="20577"/>
          <ac:spMkLst>
            <pc:docMk/>
            <pc:sldMk cId="3251206607" sldId="339"/>
            <ac:spMk id="2" creationId="{99D33345-A60D-17BC-E39C-CD599A09C267}"/>
          </ac:spMkLst>
        </pc:spChg>
      </pc:sldChg>
      <pc:sldChg chg="add del">
        <pc:chgData name="Harvey, Whitney" userId="70e3653e-59d6-479c-a2c3-e33d4eeea0b0" providerId="ADAL" clId="{44F536E1-2CFA-4F98-8629-1EF1550EC77B}" dt="2023-05-18T14:09:08.229" v="709"/>
        <pc:sldMkLst>
          <pc:docMk/>
          <pc:sldMk cId="2010282688" sldId="340"/>
        </pc:sldMkLst>
      </pc:sldChg>
      <pc:sldChg chg="addSp delSp modSp new del mod modClrScheme chgLayout modNotesTx">
        <pc:chgData name="Harvey, Whitney" userId="70e3653e-59d6-479c-a2c3-e33d4eeea0b0" providerId="ADAL" clId="{44F536E1-2CFA-4F98-8629-1EF1550EC77B}" dt="2023-05-30T13:54:04.817" v="1923" actId="47"/>
        <pc:sldMkLst>
          <pc:docMk/>
          <pc:sldMk cId="3205571611" sldId="340"/>
        </pc:sldMkLst>
        <pc:spChg chg="add del mod">
          <ac:chgData name="Harvey, Whitney" userId="70e3653e-59d6-479c-a2c3-e33d4eeea0b0" providerId="ADAL" clId="{44F536E1-2CFA-4F98-8629-1EF1550EC77B}" dt="2023-05-18T14:15:58.082" v="734" actId="478"/>
          <ac:spMkLst>
            <pc:docMk/>
            <pc:sldMk cId="3205571611" sldId="340"/>
            <ac:spMk id="2" creationId="{3E281C4E-ABE9-9BDE-0DDC-DD201DCE835E}"/>
          </ac:spMkLst>
        </pc:spChg>
        <pc:spChg chg="add del mod">
          <ac:chgData name="Harvey, Whitney" userId="70e3653e-59d6-479c-a2c3-e33d4eeea0b0" providerId="ADAL" clId="{44F536E1-2CFA-4F98-8629-1EF1550EC77B}" dt="2023-05-18T14:15:36.145" v="730" actId="478"/>
          <ac:spMkLst>
            <pc:docMk/>
            <pc:sldMk cId="3205571611" sldId="340"/>
            <ac:spMk id="3" creationId="{8E08A442-C3A5-5A37-7AC3-8622D13CBC4F}"/>
          </ac:spMkLst>
        </pc:spChg>
        <pc:spChg chg="add mod">
          <ac:chgData name="Harvey, Whitney" userId="70e3653e-59d6-479c-a2c3-e33d4eeea0b0" providerId="ADAL" clId="{44F536E1-2CFA-4F98-8629-1EF1550EC77B}" dt="2023-05-18T18:04:56.009" v="1365" actId="403"/>
          <ac:spMkLst>
            <pc:docMk/>
            <pc:sldMk cId="3205571611" sldId="340"/>
            <ac:spMk id="7" creationId="{2D99CEDC-FE64-48CA-360B-A9413EE5474A}"/>
          </ac:spMkLst>
        </pc:spChg>
        <pc:picChg chg="add mod">
          <ac:chgData name="Harvey, Whitney" userId="70e3653e-59d6-479c-a2c3-e33d4eeea0b0" providerId="ADAL" clId="{44F536E1-2CFA-4F98-8629-1EF1550EC77B}" dt="2023-05-18T14:16:00.187" v="735" actId="1076"/>
          <ac:picMkLst>
            <pc:docMk/>
            <pc:sldMk cId="3205571611" sldId="340"/>
            <ac:picMk id="5" creationId="{2E98DE4A-5CB1-3321-347A-2B4AA3F02128}"/>
          </ac:picMkLst>
        </pc:picChg>
      </pc:sldChg>
      <pc:sldChg chg="addSp delSp modSp new mod modClrScheme chgLayout modNotesTx">
        <pc:chgData name="Harvey, Whitney" userId="70e3653e-59d6-479c-a2c3-e33d4eeea0b0" providerId="ADAL" clId="{44F536E1-2CFA-4F98-8629-1EF1550EC77B}" dt="2023-05-30T18:24:54.805" v="3028" actId="1076"/>
        <pc:sldMkLst>
          <pc:docMk/>
          <pc:sldMk cId="1420531121" sldId="341"/>
        </pc:sldMkLst>
        <pc:spChg chg="add del mod">
          <ac:chgData name="Harvey, Whitney" userId="70e3653e-59d6-479c-a2c3-e33d4eeea0b0" providerId="ADAL" clId="{44F536E1-2CFA-4F98-8629-1EF1550EC77B}" dt="2023-05-18T14:19:01.042" v="762" actId="478"/>
          <ac:spMkLst>
            <pc:docMk/>
            <pc:sldMk cId="1420531121" sldId="341"/>
            <ac:spMk id="2" creationId="{CCEE578C-3F0E-3848-B836-269D6E7E59D3}"/>
          </ac:spMkLst>
        </pc:spChg>
        <pc:spChg chg="add del mod">
          <ac:chgData name="Harvey, Whitney" userId="70e3653e-59d6-479c-a2c3-e33d4eeea0b0" providerId="ADAL" clId="{44F536E1-2CFA-4F98-8629-1EF1550EC77B}" dt="2023-05-18T14:19:02.127" v="763" actId="478"/>
          <ac:spMkLst>
            <pc:docMk/>
            <pc:sldMk cId="1420531121" sldId="341"/>
            <ac:spMk id="3" creationId="{AC39E316-70D3-C1FA-392A-280DD94CB88E}"/>
          </ac:spMkLst>
        </pc:spChg>
        <pc:spChg chg="add mod">
          <ac:chgData name="Harvey, Whitney" userId="70e3653e-59d6-479c-a2c3-e33d4eeea0b0" providerId="ADAL" clId="{44F536E1-2CFA-4F98-8629-1EF1550EC77B}" dt="2023-05-30T18:24:54.805" v="3028" actId="1076"/>
          <ac:spMkLst>
            <pc:docMk/>
            <pc:sldMk cId="1420531121" sldId="341"/>
            <ac:spMk id="7" creationId="{2FA3ECF3-613A-FBC1-6825-F14B71BF7B87}"/>
          </ac:spMkLst>
        </pc:spChg>
        <pc:picChg chg="add mod">
          <ac:chgData name="Harvey, Whitney" userId="70e3653e-59d6-479c-a2c3-e33d4eeea0b0" providerId="ADAL" clId="{44F536E1-2CFA-4F98-8629-1EF1550EC77B}" dt="2023-05-18T14:19:07.400" v="766" actId="1076"/>
          <ac:picMkLst>
            <pc:docMk/>
            <pc:sldMk cId="1420531121" sldId="341"/>
            <ac:picMk id="5" creationId="{43CD96A6-6503-902C-B5CA-E67B0C8E060F}"/>
          </ac:picMkLst>
        </pc:picChg>
      </pc:sldChg>
      <pc:sldChg chg="add del">
        <pc:chgData name="Harvey, Whitney" userId="70e3653e-59d6-479c-a2c3-e33d4eeea0b0" providerId="ADAL" clId="{44F536E1-2CFA-4F98-8629-1EF1550EC77B}" dt="2023-05-18T14:09:08.229" v="709"/>
        <pc:sldMkLst>
          <pc:docMk/>
          <pc:sldMk cId="4073122900" sldId="341"/>
        </pc:sldMkLst>
      </pc:sldChg>
      <pc:sldChg chg="addSp delSp modSp add mod ord">
        <pc:chgData name="Harvey, Whitney" userId="70e3653e-59d6-479c-a2c3-e33d4eeea0b0" providerId="ADAL" clId="{44F536E1-2CFA-4F98-8629-1EF1550EC77B}" dt="2023-05-30T18:24:35.493" v="2978" actId="14100"/>
        <pc:sldMkLst>
          <pc:docMk/>
          <pc:sldMk cId="3776079259" sldId="342"/>
        </pc:sldMkLst>
        <pc:spChg chg="del">
          <ac:chgData name="Harvey, Whitney" userId="70e3653e-59d6-479c-a2c3-e33d4eeea0b0" providerId="ADAL" clId="{44F536E1-2CFA-4F98-8629-1EF1550EC77B}" dt="2023-05-18T14:21:19.230" v="773" actId="478"/>
          <ac:spMkLst>
            <pc:docMk/>
            <pc:sldMk cId="3776079259" sldId="342"/>
            <ac:spMk id="2" creationId="{CCEE578C-3F0E-3848-B836-269D6E7E59D3}"/>
          </ac:spMkLst>
        </pc:spChg>
        <pc:spChg chg="del">
          <ac:chgData name="Harvey, Whitney" userId="70e3653e-59d6-479c-a2c3-e33d4eeea0b0" providerId="ADAL" clId="{44F536E1-2CFA-4F98-8629-1EF1550EC77B}" dt="2023-05-18T14:21:20.616" v="774" actId="478"/>
          <ac:spMkLst>
            <pc:docMk/>
            <pc:sldMk cId="3776079259" sldId="342"/>
            <ac:spMk id="3" creationId="{AC39E316-70D3-C1FA-392A-280DD94CB88E}"/>
          </ac:spMkLst>
        </pc:spChg>
        <pc:spChg chg="add mod">
          <ac:chgData name="Harvey, Whitney" userId="70e3653e-59d6-479c-a2c3-e33d4eeea0b0" providerId="ADAL" clId="{44F536E1-2CFA-4F98-8629-1EF1550EC77B}" dt="2023-05-30T18:24:35.493" v="2978" actId="14100"/>
          <ac:spMkLst>
            <pc:docMk/>
            <pc:sldMk cId="3776079259" sldId="342"/>
            <ac:spMk id="7" creationId="{EEC723DB-9848-B068-F298-721A17305D19}"/>
          </ac:spMkLst>
        </pc:spChg>
        <pc:picChg chg="add mod">
          <ac:chgData name="Harvey, Whitney" userId="70e3653e-59d6-479c-a2c3-e33d4eeea0b0" providerId="ADAL" clId="{44F536E1-2CFA-4F98-8629-1EF1550EC77B}" dt="2023-05-18T18:05:14.564" v="1374" actId="1076"/>
          <ac:picMkLst>
            <pc:docMk/>
            <pc:sldMk cId="3776079259" sldId="342"/>
            <ac:picMk id="5" creationId="{FD013C73-BC3F-C17B-41C5-303F45288140}"/>
          </ac:picMkLst>
        </pc:picChg>
      </pc:sldChg>
      <pc:sldChg chg="add del">
        <pc:chgData name="Harvey, Whitney" userId="70e3653e-59d6-479c-a2c3-e33d4eeea0b0" providerId="ADAL" clId="{44F536E1-2CFA-4F98-8629-1EF1550EC77B}" dt="2023-05-18T14:09:08.229" v="709"/>
        <pc:sldMkLst>
          <pc:docMk/>
          <pc:sldMk cId="4251428787" sldId="342"/>
        </pc:sldMkLst>
      </pc:sldChg>
      <pc:sldChg chg="addSp delSp modSp add del mod setBg">
        <pc:chgData name="Harvey, Whitney" userId="70e3653e-59d6-479c-a2c3-e33d4eeea0b0" providerId="ADAL" clId="{44F536E1-2CFA-4F98-8629-1EF1550EC77B}" dt="2023-05-19T11:51:02.176" v="1582" actId="47"/>
        <pc:sldMkLst>
          <pc:docMk/>
          <pc:sldMk cId="2694735047" sldId="343"/>
        </pc:sldMkLst>
        <pc:spChg chg="del">
          <ac:chgData name="Harvey, Whitney" userId="70e3653e-59d6-479c-a2c3-e33d4eeea0b0" providerId="ADAL" clId="{44F536E1-2CFA-4F98-8629-1EF1550EC77B}" dt="2023-05-18T14:22:11.955" v="778" actId="478"/>
          <ac:spMkLst>
            <pc:docMk/>
            <pc:sldMk cId="2694735047" sldId="343"/>
            <ac:spMk id="2" creationId="{CCEE578C-3F0E-3848-B836-269D6E7E59D3}"/>
          </ac:spMkLst>
        </pc:spChg>
        <pc:spChg chg="del">
          <ac:chgData name="Harvey, Whitney" userId="70e3653e-59d6-479c-a2c3-e33d4eeea0b0" providerId="ADAL" clId="{44F536E1-2CFA-4F98-8629-1EF1550EC77B}" dt="2023-05-18T14:22:12.907" v="779" actId="478"/>
          <ac:spMkLst>
            <pc:docMk/>
            <pc:sldMk cId="2694735047" sldId="343"/>
            <ac:spMk id="3" creationId="{AC39E316-70D3-C1FA-392A-280DD94CB88E}"/>
          </ac:spMkLst>
        </pc:spChg>
        <pc:spChg chg="add mod">
          <ac:chgData name="Harvey, Whitney" userId="70e3653e-59d6-479c-a2c3-e33d4eeea0b0" providerId="ADAL" clId="{44F536E1-2CFA-4F98-8629-1EF1550EC77B}" dt="2023-05-18T18:05:35.542" v="1387" actId="403"/>
          <ac:spMkLst>
            <pc:docMk/>
            <pc:sldMk cId="2694735047" sldId="343"/>
            <ac:spMk id="7" creationId="{3A86BC80-B93C-70B9-E0DB-EA56548DED29}"/>
          </ac:spMkLst>
        </pc:spChg>
        <pc:picChg chg="add mod">
          <ac:chgData name="Harvey, Whitney" userId="70e3653e-59d6-479c-a2c3-e33d4eeea0b0" providerId="ADAL" clId="{44F536E1-2CFA-4F98-8629-1EF1550EC77B}" dt="2023-05-18T18:05:29.484" v="1381" actId="1076"/>
          <ac:picMkLst>
            <pc:docMk/>
            <pc:sldMk cId="2694735047" sldId="343"/>
            <ac:picMk id="5" creationId="{A5DDEA18-1B0E-49B9-AA93-2AEBD7C8FCCA}"/>
          </ac:picMkLst>
        </pc:picChg>
      </pc:sldChg>
      <pc:sldChg chg="addSp modSp add mod">
        <pc:chgData name="Harvey, Whitney" userId="70e3653e-59d6-479c-a2c3-e33d4eeea0b0" providerId="ADAL" clId="{44F536E1-2CFA-4F98-8629-1EF1550EC77B}" dt="2023-05-30T18:22:38.081" v="2833" actId="14100"/>
        <pc:sldMkLst>
          <pc:docMk/>
          <pc:sldMk cId="1858055031" sldId="344"/>
        </pc:sldMkLst>
        <pc:spChg chg="add mod">
          <ac:chgData name="Harvey, Whitney" userId="70e3653e-59d6-479c-a2c3-e33d4eeea0b0" providerId="ADAL" clId="{44F536E1-2CFA-4F98-8629-1EF1550EC77B}" dt="2023-05-30T18:22:38.081" v="2833" actId="14100"/>
          <ac:spMkLst>
            <pc:docMk/>
            <pc:sldMk cId="1858055031" sldId="344"/>
            <ac:spMk id="3" creationId="{DB06C6D0-CCA8-C780-7524-81821269B65F}"/>
          </ac:spMkLst>
        </pc:spChg>
        <pc:spChg chg="mod">
          <ac:chgData name="Harvey, Whitney" userId="70e3653e-59d6-479c-a2c3-e33d4eeea0b0" providerId="ADAL" clId="{44F536E1-2CFA-4F98-8629-1EF1550EC77B}" dt="2023-05-18T19:05:26.970" v="1577" actId="2711"/>
          <ac:spMkLst>
            <pc:docMk/>
            <pc:sldMk cId="1858055031" sldId="344"/>
            <ac:spMk id="18" creationId="{2E18C277-7330-33E8-65EC-A4AB9FF0FABA}"/>
          </ac:spMkLst>
        </pc:spChg>
      </pc:sldChg>
      <pc:sldChg chg="addSp delSp modSp add del mod replId">
        <pc:chgData name="Harvey, Whitney" userId="70e3653e-59d6-479c-a2c3-e33d4eeea0b0" providerId="ADAL" clId="{44F536E1-2CFA-4F98-8629-1EF1550EC77B}" dt="2023-05-18T15:58:49.684" v="839" actId="2696"/>
        <pc:sldMkLst>
          <pc:docMk/>
          <pc:sldMk cId="4207548671" sldId="344"/>
        </pc:sldMkLst>
        <pc:spChg chg="del">
          <ac:chgData name="Harvey, Whitney" userId="70e3653e-59d6-479c-a2c3-e33d4eeea0b0" providerId="ADAL" clId="{44F536E1-2CFA-4F98-8629-1EF1550EC77B}" dt="2023-05-18T15:57:35.422" v="835" actId="478"/>
          <ac:spMkLst>
            <pc:docMk/>
            <pc:sldMk cId="4207548671" sldId="344"/>
            <ac:spMk id="2" creationId="{CCEE578C-3F0E-3848-B836-269D6E7E59D3}"/>
          </ac:spMkLst>
        </pc:spChg>
        <pc:spChg chg="del">
          <ac:chgData name="Harvey, Whitney" userId="70e3653e-59d6-479c-a2c3-e33d4eeea0b0" providerId="ADAL" clId="{44F536E1-2CFA-4F98-8629-1EF1550EC77B}" dt="2023-05-18T15:57:34.477" v="834" actId="478"/>
          <ac:spMkLst>
            <pc:docMk/>
            <pc:sldMk cId="4207548671" sldId="344"/>
            <ac:spMk id="3" creationId="{AC39E316-70D3-C1FA-392A-280DD94CB88E}"/>
          </ac:spMkLst>
        </pc:spChg>
        <pc:spChg chg="add del mod">
          <ac:chgData name="Harvey, Whitney" userId="70e3653e-59d6-479c-a2c3-e33d4eeea0b0" providerId="ADAL" clId="{44F536E1-2CFA-4F98-8629-1EF1550EC77B}" dt="2023-05-18T15:57:43.508" v="837" actId="478"/>
          <ac:spMkLst>
            <pc:docMk/>
            <pc:sldMk cId="4207548671" sldId="344"/>
            <ac:spMk id="4" creationId="{D9B76891-FB72-F11E-DF6F-FFBA5D6BC60E}"/>
          </ac:spMkLst>
        </pc:spChg>
        <pc:spChg chg="add mod">
          <ac:chgData name="Harvey, Whitney" userId="70e3653e-59d6-479c-a2c3-e33d4eeea0b0" providerId="ADAL" clId="{44F536E1-2CFA-4F98-8629-1EF1550EC77B}" dt="2023-05-18T15:57:36.345" v="836"/>
          <ac:spMkLst>
            <pc:docMk/>
            <pc:sldMk cId="4207548671" sldId="344"/>
            <ac:spMk id="12" creationId="{CB7A5045-8F56-E2F0-AF3F-83D2C57DD9BC}"/>
          </ac:spMkLst>
        </pc:spChg>
        <pc:spChg chg="add mod">
          <ac:chgData name="Harvey, Whitney" userId="70e3653e-59d6-479c-a2c3-e33d4eeea0b0" providerId="ADAL" clId="{44F536E1-2CFA-4F98-8629-1EF1550EC77B}" dt="2023-05-18T15:57:36.345" v="836"/>
          <ac:spMkLst>
            <pc:docMk/>
            <pc:sldMk cId="4207548671" sldId="344"/>
            <ac:spMk id="13" creationId="{5C148D76-3D25-955E-EFA4-C93515D532F4}"/>
          </ac:spMkLst>
        </pc:spChg>
        <pc:spChg chg="add mod">
          <ac:chgData name="Harvey, Whitney" userId="70e3653e-59d6-479c-a2c3-e33d4eeea0b0" providerId="ADAL" clId="{44F536E1-2CFA-4F98-8629-1EF1550EC77B}" dt="2023-05-18T15:57:36.345" v="836"/>
          <ac:spMkLst>
            <pc:docMk/>
            <pc:sldMk cId="4207548671" sldId="344"/>
            <ac:spMk id="14" creationId="{494C2F38-83C9-FA45-3DBF-5724B436046B}"/>
          </ac:spMkLst>
        </pc:spChg>
        <pc:spChg chg="add mod">
          <ac:chgData name="Harvey, Whitney" userId="70e3653e-59d6-479c-a2c3-e33d4eeea0b0" providerId="ADAL" clId="{44F536E1-2CFA-4F98-8629-1EF1550EC77B}" dt="2023-05-18T15:57:36.345" v="836"/>
          <ac:spMkLst>
            <pc:docMk/>
            <pc:sldMk cId="4207548671" sldId="344"/>
            <ac:spMk id="15" creationId="{9D580A70-C778-AEAC-B38B-A01280AC0182}"/>
          </ac:spMkLst>
        </pc:spChg>
        <pc:spChg chg="add mod">
          <ac:chgData name="Harvey, Whitney" userId="70e3653e-59d6-479c-a2c3-e33d4eeea0b0" providerId="ADAL" clId="{44F536E1-2CFA-4F98-8629-1EF1550EC77B}" dt="2023-05-18T15:57:36.345" v="836"/>
          <ac:spMkLst>
            <pc:docMk/>
            <pc:sldMk cId="4207548671" sldId="344"/>
            <ac:spMk id="16" creationId="{F6A71A79-C76B-6A37-5743-46BC3651250F}"/>
          </ac:spMkLst>
        </pc:spChg>
        <pc:spChg chg="add mod">
          <ac:chgData name="Harvey, Whitney" userId="70e3653e-59d6-479c-a2c3-e33d4eeea0b0" providerId="ADAL" clId="{44F536E1-2CFA-4F98-8629-1EF1550EC77B}" dt="2023-05-18T15:57:36.345" v="836"/>
          <ac:spMkLst>
            <pc:docMk/>
            <pc:sldMk cId="4207548671" sldId="344"/>
            <ac:spMk id="17" creationId="{D797F942-6EA4-C49C-24F4-7E1960AA0D98}"/>
          </ac:spMkLst>
        </pc:spChg>
        <pc:spChg chg="add mod">
          <ac:chgData name="Harvey, Whitney" userId="70e3653e-59d6-479c-a2c3-e33d4eeea0b0" providerId="ADAL" clId="{44F536E1-2CFA-4F98-8629-1EF1550EC77B}" dt="2023-05-18T15:57:56.765" v="838"/>
          <ac:spMkLst>
            <pc:docMk/>
            <pc:sldMk cId="4207548671" sldId="344"/>
            <ac:spMk id="18" creationId="{2E18C277-7330-33E8-65EC-A4AB9FF0FABA}"/>
          </ac:spMkLst>
        </pc:spChg>
        <pc:spChg chg="add mod">
          <ac:chgData name="Harvey, Whitney" userId="70e3653e-59d6-479c-a2c3-e33d4eeea0b0" providerId="ADAL" clId="{44F536E1-2CFA-4F98-8629-1EF1550EC77B}" dt="2023-05-18T15:57:56.765" v="838"/>
          <ac:spMkLst>
            <pc:docMk/>
            <pc:sldMk cId="4207548671" sldId="344"/>
            <ac:spMk id="19" creationId="{EDDD41C4-8C75-6CEF-B3BA-010A5AEE98FB}"/>
          </ac:spMkLst>
        </pc:spChg>
        <pc:picChg chg="add mod">
          <ac:chgData name="Harvey, Whitney" userId="70e3653e-59d6-479c-a2c3-e33d4eeea0b0" providerId="ADAL" clId="{44F536E1-2CFA-4F98-8629-1EF1550EC77B}" dt="2023-05-18T15:57:36.345" v="836"/>
          <ac:picMkLst>
            <pc:docMk/>
            <pc:sldMk cId="4207548671" sldId="344"/>
            <ac:picMk id="5" creationId="{4150CAF0-D8E4-68D5-B086-B49A695B9785}"/>
          </ac:picMkLst>
        </pc:picChg>
        <pc:picChg chg="add mod">
          <ac:chgData name="Harvey, Whitney" userId="70e3653e-59d6-479c-a2c3-e33d4eeea0b0" providerId="ADAL" clId="{44F536E1-2CFA-4F98-8629-1EF1550EC77B}" dt="2023-05-18T15:57:56.765" v="838"/>
          <ac:picMkLst>
            <pc:docMk/>
            <pc:sldMk cId="4207548671" sldId="344"/>
            <ac:picMk id="20" creationId="{D7AFC31C-C4EE-456A-D34C-56E6484B5198}"/>
          </ac:picMkLst>
        </pc:picChg>
        <pc:picChg chg="add mod">
          <ac:chgData name="Harvey, Whitney" userId="70e3653e-59d6-479c-a2c3-e33d4eeea0b0" providerId="ADAL" clId="{44F536E1-2CFA-4F98-8629-1EF1550EC77B}" dt="2023-05-18T15:57:56.765" v="838"/>
          <ac:picMkLst>
            <pc:docMk/>
            <pc:sldMk cId="4207548671" sldId="344"/>
            <ac:picMk id="21" creationId="{A27788A3-A506-BE09-7579-30DD28D93097}"/>
          </ac:picMkLst>
        </pc:picChg>
        <pc:cxnChg chg="add mod">
          <ac:chgData name="Harvey, Whitney" userId="70e3653e-59d6-479c-a2c3-e33d4eeea0b0" providerId="ADAL" clId="{44F536E1-2CFA-4F98-8629-1EF1550EC77B}" dt="2023-05-18T15:57:36.345" v="836"/>
          <ac:cxnSpMkLst>
            <pc:docMk/>
            <pc:sldMk cId="4207548671" sldId="344"/>
            <ac:cxnSpMk id="6" creationId="{8A6D586D-68B4-09F8-3C23-CF4D93F69542}"/>
          </ac:cxnSpMkLst>
        </pc:cxnChg>
        <pc:cxnChg chg="add mod">
          <ac:chgData name="Harvey, Whitney" userId="70e3653e-59d6-479c-a2c3-e33d4eeea0b0" providerId="ADAL" clId="{44F536E1-2CFA-4F98-8629-1EF1550EC77B}" dt="2023-05-18T15:57:36.345" v="836"/>
          <ac:cxnSpMkLst>
            <pc:docMk/>
            <pc:sldMk cId="4207548671" sldId="344"/>
            <ac:cxnSpMk id="7" creationId="{AA5A3E7D-E8B1-043B-126F-0DAF8D0B4036}"/>
          </ac:cxnSpMkLst>
        </pc:cxnChg>
        <pc:cxnChg chg="add mod">
          <ac:chgData name="Harvey, Whitney" userId="70e3653e-59d6-479c-a2c3-e33d4eeea0b0" providerId="ADAL" clId="{44F536E1-2CFA-4F98-8629-1EF1550EC77B}" dt="2023-05-18T15:57:36.345" v="836"/>
          <ac:cxnSpMkLst>
            <pc:docMk/>
            <pc:sldMk cId="4207548671" sldId="344"/>
            <ac:cxnSpMk id="8" creationId="{81BBCB46-843D-D122-8F27-B41B29270F1A}"/>
          </ac:cxnSpMkLst>
        </pc:cxnChg>
        <pc:cxnChg chg="add mod">
          <ac:chgData name="Harvey, Whitney" userId="70e3653e-59d6-479c-a2c3-e33d4eeea0b0" providerId="ADAL" clId="{44F536E1-2CFA-4F98-8629-1EF1550EC77B}" dt="2023-05-18T15:57:36.345" v="836"/>
          <ac:cxnSpMkLst>
            <pc:docMk/>
            <pc:sldMk cId="4207548671" sldId="344"/>
            <ac:cxnSpMk id="9" creationId="{5E8EB054-47CC-308A-DFDF-F9023BF6FAF4}"/>
          </ac:cxnSpMkLst>
        </pc:cxnChg>
        <pc:cxnChg chg="add mod">
          <ac:chgData name="Harvey, Whitney" userId="70e3653e-59d6-479c-a2c3-e33d4eeea0b0" providerId="ADAL" clId="{44F536E1-2CFA-4F98-8629-1EF1550EC77B}" dt="2023-05-18T15:57:36.345" v="836"/>
          <ac:cxnSpMkLst>
            <pc:docMk/>
            <pc:sldMk cId="4207548671" sldId="344"/>
            <ac:cxnSpMk id="10" creationId="{21A59DC7-E116-89FA-DD2D-414BAB569D93}"/>
          </ac:cxnSpMkLst>
        </pc:cxnChg>
        <pc:cxnChg chg="add mod">
          <ac:chgData name="Harvey, Whitney" userId="70e3653e-59d6-479c-a2c3-e33d4eeea0b0" providerId="ADAL" clId="{44F536E1-2CFA-4F98-8629-1EF1550EC77B}" dt="2023-05-18T15:57:36.345" v="836"/>
          <ac:cxnSpMkLst>
            <pc:docMk/>
            <pc:sldMk cId="4207548671" sldId="344"/>
            <ac:cxnSpMk id="11" creationId="{607BC2F2-2288-B746-444A-022D5EA9A418}"/>
          </ac:cxnSpMkLst>
        </pc:cxnChg>
      </pc:sldChg>
      <pc:sldChg chg="addSp delSp modSp new mod setBg modClrScheme chgLayout modNotesTx">
        <pc:chgData name="Harvey, Whitney" userId="70e3653e-59d6-479c-a2c3-e33d4eeea0b0" providerId="ADAL" clId="{44F536E1-2CFA-4F98-8629-1EF1550EC77B}" dt="2023-05-30T19:00:21.271" v="3548" actId="1076"/>
        <pc:sldMkLst>
          <pc:docMk/>
          <pc:sldMk cId="3581284793" sldId="345"/>
        </pc:sldMkLst>
        <pc:spChg chg="add del mod">
          <ac:chgData name="Harvey, Whitney" userId="70e3653e-59d6-479c-a2c3-e33d4eeea0b0" providerId="ADAL" clId="{44F536E1-2CFA-4F98-8629-1EF1550EC77B}" dt="2023-05-18T15:49:48.756" v="806" actId="478"/>
          <ac:spMkLst>
            <pc:docMk/>
            <pc:sldMk cId="3581284793" sldId="345"/>
            <ac:spMk id="2" creationId="{61E6EE0F-D931-FE1C-9ED5-C8201528DF67}"/>
          </ac:spMkLst>
        </pc:spChg>
        <pc:spChg chg="add del mod">
          <ac:chgData name="Harvey, Whitney" userId="70e3653e-59d6-479c-a2c3-e33d4eeea0b0" providerId="ADAL" clId="{44F536E1-2CFA-4F98-8629-1EF1550EC77B}" dt="2023-05-18T15:49:52.432" v="807" actId="478"/>
          <ac:spMkLst>
            <pc:docMk/>
            <pc:sldMk cId="3581284793" sldId="345"/>
            <ac:spMk id="3" creationId="{4EBB727A-FA29-BCC5-8C33-6C09BA5EF61C}"/>
          </ac:spMkLst>
        </pc:spChg>
        <pc:spChg chg="add del mod">
          <ac:chgData name="Harvey, Whitney" userId="70e3653e-59d6-479c-a2c3-e33d4eeea0b0" providerId="ADAL" clId="{44F536E1-2CFA-4F98-8629-1EF1550EC77B}" dt="2023-05-30T18:56:48.696" v="3519" actId="478"/>
          <ac:spMkLst>
            <pc:docMk/>
            <pc:sldMk cId="3581284793" sldId="345"/>
            <ac:spMk id="4" creationId="{33D7CAB5-8E9C-BDE8-11DC-80B62B62A042}"/>
          </ac:spMkLst>
        </pc:spChg>
        <pc:spChg chg="add mod ord">
          <ac:chgData name="Harvey, Whitney" userId="70e3653e-59d6-479c-a2c3-e33d4eeea0b0" providerId="ADAL" clId="{44F536E1-2CFA-4F98-8629-1EF1550EC77B}" dt="2023-05-30T19:00:11.661" v="3546" actId="1076"/>
          <ac:spMkLst>
            <pc:docMk/>
            <pc:sldMk cId="3581284793" sldId="345"/>
            <ac:spMk id="5" creationId="{6EBAD895-AF81-0442-F45B-56B4401FD315}"/>
          </ac:spMkLst>
        </pc:spChg>
        <pc:spChg chg="add del mod">
          <ac:chgData name="Harvey, Whitney" userId="70e3653e-59d6-479c-a2c3-e33d4eeea0b0" providerId="ADAL" clId="{44F536E1-2CFA-4F98-8629-1EF1550EC77B}" dt="2023-05-18T15:55:04.711" v="825" actId="478"/>
          <ac:spMkLst>
            <pc:docMk/>
            <pc:sldMk cId="3581284793" sldId="345"/>
            <ac:spMk id="7" creationId="{073A5091-69D2-0102-D105-4442D95AC8FC}"/>
          </ac:spMkLst>
        </pc:spChg>
        <pc:spChg chg="add del mod">
          <ac:chgData name="Harvey, Whitney" userId="70e3653e-59d6-479c-a2c3-e33d4eeea0b0" providerId="ADAL" clId="{44F536E1-2CFA-4F98-8629-1EF1550EC77B}" dt="2023-05-18T15:55:05.668" v="826" actId="478"/>
          <ac:spMkLst>
            <pc:docMk/>
            <pc:sldMk cId="3581284793" sldId="345"/>
            <ac:spMk id="9" creationId="{329A1948-D153-16B6-3221-3F170F6D924B}"/>
          </ac:spMkLst>
        </pc:spChg>
        <pc:spChg chg="add mod">
          <ac:chgData name="Harvey, Whitney" userId="70e3653e-59d6-479c-a2c3-e33d4eeea0b0" providerId="ADAL" clId="{44F536E1-2CFA-4F98-8629-1EF1550EC77B}" dt="2023-05-30T18:56:36.220" v="3514" actId="26606"/>
          <ac:spMkLst>
            <pc:docMk/>
            <pc:sldMk cId="3581284793" sldId="345"/>
            <ac:spMk id="11" creationId="{87F96829-8AC5-3237-18C1-E5E00055C38C}"/>
          </ac:spMkLst>
        </pc:spChg>
        <pc:spChg chg="add del">
          <ac:chgData name="Harvey, Whitney" userId="70e3653e-59d6-479c-a2c3-e33d4eeea0b0" providerId="ADAL" clId="{44F536E1-2CFA-4F98-8629-1EF1550EC77B}" dt="2023-05-30T18:56:36.220" v="3514" actId="26606"/>
          <ac:spMkLst>
            <pc:docMk/>
            <pc:sldMk cId="3581284793" sldId="345"/>
            <ac:spMk id="16" creationId="{F13C74B1-5B17-4795-BED0-7140497B445A}"/>
          </ac:spMkLst>
        </pc:spChg>
        <pc:spChg chg="add del">
          <ac:chgData name="Harvey, Whitney" userId="70e3653e-59d6-479c-a2c3-e33d4eeea0b0" providerId="ADAL" clId="{44F536E1-2CFA-4F98-8629-1EF1550EC77B}" dt="2023-05-30T18:56:36.220" v="3514" actId="26606"/>
          <ac:spMkLst>
            <pc:docMk/>
            <pc:sldMk cId="3581284793" sldId="345"/>
            <ac:spMk id="18" creationId="{D4974D33-8DC5-464E-8C6D-BE58F0669C17}"/>
          </ac:spMkLst>
        </pc:spChg>
        <pc:picChg chg="add mod modCrop">
          <ac:chgData name="Harvey, Whitney" userId="70e3653e-59d6-479c-a2c3-e33d4eeea0b0" providerId="ADAL" clId="{44F536E1-2CFA-4F98-8629-1EF1550EC77B}" dt="2023-05-30T19:00:21.271" v="3548" actId="1076"/>
          <ac:picMkLst>
            <pc:docMk/>
            <pc:sldMk cId="3581284793" sldId="345"/>
            <ac:picMk id="3" creationId="{4AE7E777-CB49-7B6C-2CE4-FF04B2ECAA11}"/>
          </ac:picMkLst>
        </pc:picChg>
      </pc:sldChg>
      <pc:sldChg chg="new del">
        <pc:chgData name="Harvey, Whitney" userId="70e3653e-59d6-479c-a2c3-e33d4eeea0b0" providerId="ADAL" clId="{44F536E1-2CFA-4F98-8629-1EF1550EC77B}" dt="2023-05-18T16:00:57.066" v="842" actId="47"/>
        <pc:sldMkLst>
          <pc:docMk/>
          <pc:sldMk cId="1381011610" sldId="346"/>
        </pc:sldMkLst>
      </pc:sldChg>
      <pc:sldChg chg="addSp modSp new mod">
        <pc:chgData name="Harvey, Whitney" userId="70e3653e-59d6-479c-a2c3-e33d4eeea0b0" providerId="ADAL" clId="{44F536E1-2CFA-4F98-8629-1EF1550EC77B}" dt="2023-05-19T12:20:33.920" v="1602" actId="20577"/>
        <pc:sldMkLst>
          <pc:docMk/>
          <pc:sldMk cId="3988233236" sldId="346"/>
        </pc:sldMkLst>
        <pc:spChg chg="add mod">
          <ac:chgData name="Harvey, Whitney" userId="70e3653e-59d6-479c-a2c3-e33d4eeea0b0" providerId="ADAL" clId="{44F536E1-2CFA-4F98-8629-1EF1550EC77B}" dt="2023-05-19T12:20:33.920" v="1602" actId="20577"/>
          <ac:spMkLst>
            <pc:docMk/>
            <pc:sldMk cId="3988233236" sldId="346"/>
            <ac:spMk id="2" creationId="{EDB28D07-4BCD-EA57-2665-E0605D7E90E3}"/>
          </ac:spMkLst>
        </pc:spChg>
      </pc:sldChg>
      <pc:sldChg chg="addSp delSp modSp new mod setBg modClrScheme modAnim chgLayout">
        <pc:chgData name="Harvey, Whitney" userId="70e3653e-59d6-479c-a2c3-e33d4eeea0b0" providerId="ADAL" clId="{44F536E1-2CFA-4F98-8629-1EF1550EC77B}" dt="2023-05-30T18:35:07.529" v="3239" actId="1076"/>
        <pc:sldMkLst>
          <pc:docMk/>
          <pc:sldMk cId="1188468222" sldId="347"/>
        </pc:sldMkLst>
        <pc:spChg chg="add del mod">
          <ac:chgData name="Harvey, Whitney" userId="70e3653e-59d6-479c-a2c3-e33d4eeea0b0" providerId="ADAL" clId="{44F536E1-2CFA-4F98-8629-1EF1550EC77B}" dt="2023-05-19T12:22:24.437" v="1785" actId="478"/>
          <ac:spMkLst>
            <pc:docMk/>
            <pc:sldMk cId="1188468222" sldId="347"/>
            <ac:spMk id="2" creationId="{2AF262A8-EB42-8EF9-7281-9FDB8091BF1C}"/>
          </ac:spMkLst>
        </pc:spChg>
        <pc:spChg chg="add del mod">
          <ac:chgData name="Harvey, Whitney" userId="70e3653e-59d6-479c-a2c3-e33d4eeea0b0" providerId="ADAL" clId="{44F536E1-2CFA-4F98-8629-1EF1550EC77B}" dt="2023-05-30T18:35:07.529" v="3239" actId="1076"/>
          <ac:spMkLst>
            <pc:docMk/>
            <pc:sldMk cId="1188468222" sldId="347"/>
            <ac:spMk id="3" creationId="{5B23C3D5-B8FB-E964-3FE9-1571F23A1EA1}"/>
          </ac:spMkLst>
        </pc:spChg>
        <pc:spChg chg="add del mod">
          <ac:chgData name="Harvey, Whitney" userId="70e3653e-59d6-479c-a2c3-e33d4eeea0b0" providerId="ADAL" clId="{44F536E1-2CFA-4F98-8629-1EF1550EC77B}" dt="2023-05-19T12:21:01.584" v="1609" actId="478"/>
          <ac:spMkLst>
            <pc:docMk/>
            <pc:sldMk cId="1188468222" sldId="347"/>
            <ac:spMk id="4" creationId="{A3A11DEB-01AB-AF0E-F526-3E8D24C52A99}"/>
          </ac:spMkLst>
        </pc:spChg>
        <pc:spChg chg="add mod">
          <ac:chgData name="Harvey, Whitney" userId="70e3653e-59d6-479c-a2c3-e33d4eeea0b0" providerId="ADAL" clId="{44F536E1-2CFA-4F98-8629-1EF1550EC77B}" dt="2023-05-19T12:26:21.463" v="1813" actId="26606"/>
          <ac:spMkLst>
            <pc:docMk/>
            <pc:sldMk cId="1188468222" sldId="347"/>
            <ac:spMk id="5" creationId="{F946F5C3-6729-0F85-D79D-FDEC0E5BCA34}"/>
          </ac:spMkLst>
        </pc:spChg>
        <pc:spChg chg="add del mod">
          <ac:chgData name="Harvey, Whitney" userId="70e3653e-59d6-479c-a2c3-e33d4eeea0b0" providerId="ADAL" clId="{44F536E1-2CFA-4F98-8629-1EF1550EC77B}" dt="2023-05-19T12:22:30.925" v="1786" actId="478"/>
          <ac:spMkLst>
            <pc:docMk/>
            <pc:sldMk cId="1188468222" sldId="347"/>
            <ac:spMk id="7" creationId="{265842DF-B590-C785-EADD-9A4D29E2EBCF}"/>
          </ac:spMkLst>
        </pc:spChg>
        <pc:spChg chg="add del">
          <ac:chgData name="Harvey, Whitney" userId="70e3653e-59d6-479c-a2c3-e33d4eeea0b0" providerId="ADAL" clId="{44F536E1-2CFA-4F98-8629-1EF1550EC77B}" dt="2023-05-19T12:26:21.463" v="1813" actId="26606"/>
          <ac:spMkLst>
            <pc:docMk/>
            <pc:sldMk cId="1188468222" sldId="347"/>
            <ac:spMk id="11" creationId="{BACC6370-2D7E-4714-9D71-7542949D7D5D}"/>
          </ac:spMkLst>
        </pc:spChg>
        <pc:spChg chg="add del">
          <ac:chgData name="Harvey, Whitney" userId="70e3653e-59d6-479c-a2c3-e33d4eeea0b0" providerId="ADAL" clId="{44F536E1-2CFA-4F98-8629-1EF1550EC77B}" dt="2023-05-19T12:26:21.463" v="1813" actId="26606"/>
          <ac:spMkLst>
            <pc:docMk/>
            <pc:sldMk cId="1188468222" sldId="347"/>
            <ac:spMk id="13" creationId="{F68B3F68-107C-434F-AA38-110D5EA91B85}"/>
          </ac:spMkLst>
        </pc:spChg>
        <pc:spChg chg="add del">
          <ac:chgData name="Harvey, Whitney" userId="70e3653e-59d6-479c-a2c3-e33d4eeea0b0" providerId="ADAL" clId="{44F536E1-2CFA-4F98-8629-1EF1550EC77B}" dt="2023-05-19T12:26:21.463" v="1813" actId="26606"/>
          <ac:spMkLst>
            <pc:docMk/>
            <pc:sldMk cId="1188468222" sldId="347"/>
            <ac:spMk id="15" creationId="{AAD0DBB9-1A4B-4391-81D4-CB19F9AB918A}"/>
          </ac:spMkLst>
        </pc:spChg>
        <pc:spChg chg="add del">
          <ac:chgData name="Harvey, Whitney" userId="70e3653e-59d6-479c-a2c3-e33d4eeea0b0" providerId="ADAL" clId="{44F536E1-2CFA-4F98-8629-1EF1550EC77B}" dt="2023-05-19T12:26:21.463" v="1813" actId="26606"/>
          <ac:spMkLst>
            <pc:docMk/>
            <pc:sldMk cId="1188468222" sldId="347"/>
            <ac:spMk id="17" creationId="{063BBA22-50EA-4C4D-BE05-F1CE4E63AA56}"/>
          </ac:spMkLst>
        </pc:spChg>
        <pc:graphicFrameChg chg="add del">
          <ac:chgData name="Harvey, Whitney" userId="70e3653e-59d6-479c-a2c3-e33d4eeea0b0" providerId="ADAL" clId="{44F536E1-2CFA-4F98-8629-1EF1550EC77B}" dt="2023-05-19T12:26:21.463" v="1813" actId="26606"/>
          <ac:graphicFrameMkLst>
            <pc:docMk/>
            <pc:sldMk cId="1188468222" sldId="347"/>
            <ac:graphicFrameMk id="8" creationId="{0454BE9C-6D1A-E9D7-7BFB-573BB8560F9F}"/>
          </ac:graphicFrameMkLst>
        </pc:graphicFrameChg>
      </pc:sldChg>
      <pc:sldChg chg="new del">
        <pc:chgData name="Harvey, Whitney" userId="70e3653e-59d6-479c-a2c3-e33d4eeea0b0" providerId="ADAL" clId="{44F536E1-2CFA-4F98-8629-1EF1550EC77B}" dt="2023-05-19T12:28:37.493" v="1822" actId="680"/>
        <pc:sldMkLst>
          <pc:docMk/>
          <pc:sldMk cId="1907657429" sldId="348"/>
        </pc:sldMkLst>
      </pc:sldChg>
      <pc:sldChg chg="addSp delSp modSp add mod">
        <pc:chgData name="Harvey, Whitney" userId="70e3653e-59d6-479c-a2c3-e33d4eeea0b0" providerId="ADAL" clId="{44F536E1-2CFA-4F98-8629-1EF1550EC77B}" dt="2023-05-30T18:55:05.352" v="3503" actId="403"/>
        <pc:sldMkLst>
          <pc:docMk/>
          <pc:sldMk cId="2176188379" sldId="348"/>
        </pc:sldMkLst>
        <pc:spChg chg="del mod">
          <ac:chgData name="Harvey, Whitney" userId="70e3653e-59d6-479c-a2c3-e33d4eeea0b0" providerId="ADAL" clId="{44F536E1-2CFA-4F98-8629-1EF1550EC77B}" dt="2023-05-30T18:23:32.045" v="2905" actId="478"/>
          <ac:spMkLst>
            <pc:docMk/>
            <pc:sldMk cId="2176188379" sldId="348"/>
            <ac:spMk id="2" creationId="{00506781-EA36-E586-570C-E907A1C76D96}"/>
          </ac:spMkLst>
        </pc:spChg>
        <pc:spChg chg="mod">
          <ac:chgData name="Harvey, Whitney" userId="70e3653e-59d6-479c-a2c3-e33d4eeea0b0" providerId="ADAL" clId="{44F536E1-2CFA-4F98-8629-1EF1550EC77B}" dt="2023-05-30T18:54:57.232" v="3502" actId="1035"/>
          <ac:spMkLst>
            <pc:docMk/>
            <pc:sldMk cId="2176188379" sldId="348"/>
            <ac:spMk id="3" creationId="{BAEB39D2-4BE1-ADEE-1A7C-FE2B7B9BC63A}"/>
          </ac:spMkLst>
        </pc:spChg>
        <pc:spChg chg="mod">
          <ac:chgData name="Harvey, Whitney" userId="70e3653e-59d6-479c-a2c3-e33d4eeea0b0" providerId="ADAL" clId="{44F536E1-2CFA-4F98-8629-1EF1550EC77B}" dt="2023-05-30T18:54:57.232" v="3502" actId="1035"/>
          <ac:spMkLst>
            <pc:docMk/>
            <pc:sldMk cId="2176188379" sldId="348"/>
            <ac:spMk id="9" creationId="{12FF688E-9D99-B42B-92FD-D04DBE71D7B4}"/>
          </ac:spMkLst>
        </pc:spChg>
        <pc:spChg chg="mod">
          <ac:chgData name="Harvey, Whitney" userId="70e3653e-59d6-479c-a2c3-e33d4eeea0b0" providerId="ADAL" clId="{44F536E1-2CFA-4F98-8629-1EF1550EC77B}" dt="2023-05-30T18:54:57.232" v="3502" actId="1035"/>
          <ac:spMkLst>
            <pc:docMk/>
            <pc:sldMk cId="2176188379" sldId="348"/>
            <ac:spMk id="10" creationId="{4D4F5FE1-E3CD-993F-C93B-67FF5068B992}"/>
          </ac:spMkLst>
        </pc:spChg>
        <pc:spChg chg="mod">
          <ac:chgData name="Harvey, Whitney" userId="70e3653e-59d6-479c-a2c3-e33d4eeea0b0" providerId="ADAL" clId="{44F536E1-2CFA-4F98-8629-1EF1550EC77B}" dt="2023-05-30T18:54:57.232" v="3502" actId="1035"/>
          <ac:spMkLst>
            <pc:docMk/>
            <pc:sldMk cId="2176188379" sldId="348"/>
            <ac:spMk id="11" creationId="{C4AD7105-DC4A-34E8-7972-DBA7AA126852}"/>
          </ac:spMkLst>
        </pc:spChg>
        <pc:spChg chg="mod">
          <ac:chgData name="Harvey, Whitney" userId="70e3653e-59d6-479c-a2c3-e33d4eeea0b0" providerId="ADAL" clId="{44F536E1-2CFA-4F98-8629-1EF1550EC77B}" dt="2023-05-30T18:23:27.773" v="2904" actId="20577"/>
          <ac:spMkLst>
            <pc:docMk/>
            <pc:sldMk cId="2176188379" sldId="348"/>
            <ac:spMk id="12" creationId="{00000000-0000-0000-0000-000000000000}"/>
          </ac:spMkLst>
        </pc:spChg>
        <pc:spChg chg="add mod">
          <ac:chgData name="Harvey, Whitney" userId="70e3653e-59d6-479c-a2c3-e33d4eeea0b0" providerId="ADAL" clId="{44F536E1-2CFA-4F98-8629-1EF1550EC77B}" dt="2023-05-30T18:55:05.352" v="3503" actId="403"/>
          <ac:spMkLst>
            <pc:docMk/>
            <pc:sldMk cId="2176188379" sldId="348"/>
            <ac:spMk id="13" creationId="{0BC88925-A5B5-6B76-BF32-DEFB9051043A}"/>
          </ac:spMkLst>
        </pc:spChg>
        <pc:picChg chg="mod">
          <ac:chgData name="Harvey, Whitney" userId="70e3653e-59d6-479c-a2c3-e33d4eeea0b0" providerId="ADAL" clId="{44F536E1-2CFA-4F98-8629-1EF1550EC77B}" dt="2023-05-30T18:54:57.232" v="3502" actId="1035"/>
          <ac:picMkLst>
            <pc:docMk/>
            <pc:sldMk cId="2176188379" sldId="348"/>
            <ac:picMk id="5" creationId="{7ECC7B18-2234-8BF3-943B-FD54ADD9ED4E}"/>
          </ac:picMkLst>
        </pc:picChg>
        <pc:picChg chg="mod">
          <ac:chgData name="Harvey, Whitney" userId="70e3653e-59d6-479c-a2c3-e33d4eeea0b0" providerId="ADAL" clId="{44F536E1-2CFA-4F98-8629-1EF1550EC77B}" dt="2023-05-30T18:54:57.232" v="3502" actId="1035"/>
          <ac:picMkLst>
            <pc:docMk/>
            <pc:sldMk cId="2176188379" sldId="348"/>
            <ac:picMk id="6" creationId="{425D0A73-ECA9-DD4C-A6C6-135D71059316}"/>
          </ac:picMkLst>
        </pc:picChg>
        <pc:picChg chg="mod">
          <ac:chgData name="Harvey, Whitney" userId="70e3653e-59d6-479c-a2c3-e33d4eeea0b0" providerId="ADAL" clId="{44F536E1-2CFA-4F98-8629-1EF1550EC77B}" dt="2023-05-30T18:54:57.232" v="3502" actId="1035"/>
          <ac:picMkLst>
            <pc:docMk/>
            <pc:sldMk cId="2176188379" sldId="348"/>
            <ac:picMk id="7" creationId="{7216796E-9947-04D2-5C43-5081A9675DEB}"/>
          </ac:picMkLst>
        </pc:picChg>
        <pc:picChg chg="mod">
          <ac:chgData name="Harvey, Whitney" userId="70e3653e-59d6-479c-a2c3-e33d4eeea0b0" providerId="ADAL" clId="{44F536E1-2CFA-4F98-8629-1EF1550EC77B}" dt="2023-05-30T18:54:57.232" v="3502" actId="1035"/>
          <ac:picMkLst>
            <pc:docMk/>
            <pc:sldMk cId="2176188379" sldId="348"/>
            <ac:picMk id="8" creationId="{9A362261-0FEB-F53A-3193-1115D56D8983}"/>
          </ac:picMkLst>
        </pc:picChg>
      </pc:sldChg>
      <pc:sldChg chg="addSp modSp add del">
        <pc:chgData name="Harvey, Whitney" userId="70e3653e-59d6-479c-a2c3-e33d4eeea0b0" providerId="ADAL" clId="{44F536E1-2CFA-4F98-8629-1EF1550EC77B}" dt="2023-05-19T12:26:05.579" v="1811" actId="47"/>
        <pc:sldMkLst>
          <pc:docMk/>
          <pc:sldMk cId="2726926084" sldId="348"/>
        </pc:sldMkLst>
        <pc:spChg chg="add mod">
          <ac:chgData name="Harvey, Whitney" userId="70e3653e-59d6-479c-a2c3-e33d4eeea0b0" providerId="ADAL" clId="{44F536E1-2CFA-4F98-8629-1EF1550EC77B}" dt="2023-05-19T12:21:14.312" v="1611"/>
          <ac:spMkLst>
            <pc:docMk/>
            <pc:sldMk cId="2726926084" sldId="348"/>
            <ac:spMk id="4" creationId="{E3D8F02D-5C21-7509-DBA9-F8BD64AC1074}"/>
          </ac:spMkLst>
        </pc:spChg>
      </pc:sldChg>
      <pc:sldChg chg="addSp delSp modSp new mod setBg modClrScheme chgLayout modNotesTx">
        <pc:chgData name="Harvey, Whitney" userId="70e3653e-59d6-479c-a2c3-e33d4eeea0b0" providerId="ADAL" clId="{44F536E1-2CFA-4F98-8629-1EF1550EC77B}" dt="2023-05-30T18:55:29.362" v="3508" actId="1076"/>
        <pc:sldMkLst>
          <pc:docMk/>
          <pc:sldMk cId="3482547172" sldId="349"/>
        </pc:sldMkLst>
        <pc:spChg chg="add mod">
          <ac:chgData name="Harvey, Whitney" userId="70e3653e-59d6-479c-a2c3-e33d4eeea0b0" providerId="ADAL" clId="{44F536E1-2CFA-4F98-8629-1EF1550EC77B}" dt="2023-05-30T18:55:29.362" v="3508" actId="1076"/>
          <ac:spMkLst>
            <pc:docMk/>
            <pc:sldMk cId="3482547172" sldId="349"/>
            <ac:spMk id="2" creationId="{EF935F31-7247-A0E1-F9C3-23F953024845}"/>
          </ac:spMkLst>
        </pc:spChg>
        <pc:spChg chg="add mod">
          <ac:chgData name="Harvey, Whitney" userId="70e3653e-59d6-479c-a2c3-e33d4eeea0b0" providerId="ADAL" clId="{44F536E1-2CFA-4F98-8629-1EF1550EC77B}" dt="2023-05-30T18:55:29.362" v="3508" actId="1076"/>
          <ac:spMkLst>
            <pc:docMk/>
            <pc:sldMk cId="3482547172" sldId="349"/>
            <ac:spMk id="3" creationId="{FB8BAF39-D2F7-E228-EF80-AFDE50C8D0D2}"/>
          </ac:spMkLst>
        </pc:spChg>
        <pc:spChg chg="add mod">
          <ac:chgData name="Harvey, Whitney" userId="70e3653e-59d6-479c-a2c3-e33d4eeea0b0" providerId="ADAL" clId="{44F536E1-2CFA-4F98-8629-1EF1550EC77B}" dt="2023-05-30T18:55:16.058" v="3504" actId="1076"/>
          <ac:spMkLst>
            <pc:docMk/>
            <pc:sldMk cId="3482547172" sldId="349"/>
            <ac:spMk id="7" creationId="{456C2D1A-EF00-10CE-ACCA-159ADDBE34B1}"/>
          </ac:spMkLst>
        </pc:spChg>
        <pc:spChg chg="add mod">
          <ac:chgData name="Harvey, Whitney" userId="70e3653e-59d6-479c-a2c3-e33d4eeea0b0" providerId="ADAL" clId="{44F536E1-2CFA-4F98-8629-1EF1550EC77B}" dt="2023-05-30T18:24:05.331" v="2939" actId="1076"/>
          <ac:spMkLst>
            <pc:docMk/>
            <pc:sldMk cId="3482547172" sldId="349"/>
            <ac:spMk id="9" creationId="{A6B7939A-1068-5D54-DC6D-7D103F81339A}"/>
          </ac:spMkLst>
        </pc:spChg>
        <pc:spChg chg="add del">
          <ac:chgData name="Harvey, Whitney" userId="70e3653e-59d6-479c-a2c3-e33d4eeea0b0" providerId="ADAL" clId="{44F536E1-2CFA-4F98-8629-1EF1550EC77B}" dt="2023-05-30T14:16:06.875" v="2313" actId="26606"/>
          <ac:spMkLst>
            <pc:docMk/>
            <pc:sldMk cId="3482547172" sldId="349"/>
            <ac:spMk id="10" creationId="{F13C74B1-5B17-4795-BED0-7140497B445A}"/>
          </ac:spMkLst>
        </pc:spChg>
        <pc:spChg chg="add del">
          <ac:chgData name="Harvey, Whitney" userId="70e3653e-59d6-479c-a2c3-e33d4eeea0b0" providerId="ADAL" clId="{44F536E1-2CFA-4F98-8629-1EF1550EC77B}" dt="2023-05-30T14:16:06.875" v="2313" actId="26606"/>
          <ac:spMkLst>
            <pc:docMk/>
            <pc:sldMk cId="3482547172" sldId="349"/>
            <ac:spMk id="12" creationId="{D4974D33-8DC5-464E-8C6D-BE58F0669C17}"/>
          </ac:spMkLst>
        </pc:spChg>
        <pc:picChg chg="add mod">
          <ac:chgData name="Harvey, Whitney" userId="70e3653e-59d6-479c-a2c3-e33d4eeea0b0" providerId="ADAL" clId="{44F536E1-2CFA-4F98-8629-1EF1550EC77B}" dt="2023-05-30T18:55:22.347" v="3507" actId="14100"/>
          <ac:picMkLst>
            <pc:docMk/>
            <pc:sldMk cId="3482547172" sldId="349"/>
            <ac:picMk id="5" creationId="{94CABF67-6F42-16F6-E7C5-90C2B5592DAC}"/>
          </ac:picMkLst>
        </pc:picChg>
      </pc:sldChg>
      <pc:sldChg chg="addSp delSp modSp new mod modClrScheme chgLayout">
        <pc:chgData name="Harvey, Whitney" userId="70e3653e-59d6-479c-a2c3-e33d4eeea0b0" providerId="ADAL" clId="{44F536E1-2CFA-4F98-8629-1EF1550EC77B}" dt="2023-05-30T18:23:19.431" v="2879" actId="478"/>
        <pc:sldMkLst>
          <pc:docMk/>
          <pc:sldMk cId="3025428545" sldId="350"/>
        </pc:sldMkLst>
        <pc:spChg chg="add del mod">
          <ac:chgData name="Harvey, Whitney" userId="70e3653e-59d6-479c-a2c3-e33d4eeea0b0" providerId="ADAL" clId="{44F536E1-2CFA-4F98-8629-1EF1550EC77B}" dt="2023-05-30T18:23:19.431" v="2879" actId="478"/>
          <ac:spMkLst>
            <pc:docMk/>
            <pc:sldMk cId="3025428545" sldId="350"/>
            <ac:spMk id="2" creationId="{F640348C-7F3F-0A17-19AA-E9F6C0FC61C6}"/>
          </ac:spMkLst>
        </pc:spChg>
        <pc:spChg chg="add mod">
          <ac:chgData name="Harvey, Whitney" userId="70e3653e-59d6-479c-a2c3-e33d4eeea0b0" providerId="ADAL" clId="{44F536E1-2CFA-4F98-8629-1EF1550EC77B}" dt="2023-05-30T14:00:56.417" v="2126" actId="20577"/>
          <ac:spMkLst>
            <pc:docMk/>
            <pc:sldMk cId="3025428545" sldId="350"/>
            <ac:spMk id="3" creationId="{D1661F59-2459-17CF-50A7-5F095DE78E9D}"/>
          </ac:spMkLst>
        </pc:spChg>
        <pc:spChg chg="add mod">
          <ac:chgData name="Harvey, Whitney" userId="70e3653e-59d6-479c-a2c3-e33d4eeea0b0" providerId="ADAL" clId="{44F536E1-2CFA-4F98-8629-1EF1550EC77B}" dt="2023-05-30T18:23:16.868" v="2878" actId="20577"/>
          <ac:spMkLst>
            <pc:docMk/>
            <pc:sldMk cId="3025428545" sldId="350"/>
            <ac:spMk id="6" creationId="{2CADD083-71EF-C087-F995-826B41605A14}"/>
          </ac:spMkLst>
        </pc:spChg>
        <pc:spChg chg="add mod">
          <ac:chgData name="Harvey, Whitney" userId="70e3653e-59d6-479c-a2c3-e33d4eeea0b0" providerId="ADAL" clId="{44F536E1-2CFA-4F98-8629-1EF1550EC77B}" dt="2023-05-30T18:23:19.431" v="2879" actId="478"/>
          <ac:spMkLst>
            <pc:docMk/>
            <pc:sldMk cId="3025428545" sldId="350"/>
            <ac:spMk id="8" creationId="{1AE4F8AC-3535-F1E1-CA60-857D9CA1CBB8}"/>
          </ac:spMkLst>
        </pc:spChg>
        <pc:picChg chg="add mod">
          <ac:chgData name="Harvey, Whitney" userId="70e3653e-59d6-479c-a2c3-e33d4eeea0b0" providerId="ADAL" clId="{44F536E1-2CFA-4F98-8629-1EF1550EC77B}" dt="2023-05-30T14:02:14.728" v="2172" actId="1076"/>
          <ac:picMkLst>
            <pc:docMk/>
            <pc:sldMk cId="3025428545" sldId="350"/>
            <ac:picMk id="5" creationId="{3ABE009B-08FA-8EBC-976F-83F2FC7A3314}"/>
          </ac:picMkLst>
        </pc:picChg>
      </pc:sldChg>
      <pc:sldChg chg="new del">
        <pc:chgData name="Harvey, Whitney" userId="70e3653e-59d6-479c-a2c3-e33d4eeea0b0" providerId="ADAL" clId="{44F536E1-2CFA-4F98-8629-1EF1550EC77B}" dt="2023-05-30T13:56:20.625" v="1927" actId="47"/>
        <pc:sldMkLst>
          <pc:docMk/>
          <pc:sldMk cId="3659222846" sldId="350"/>
        </pc:sldMkLst>
      </pc:sldChg>
      <pc:sldChg chg="addSp delSp modSp add del mod ord">
        <pc:chgData name="Harvey, Whitney" userId="70e3653e-59d6-479c-a2c3-e33d4eeea0b0" providerId="ADAL" clId="{44F536E1-2CFA-4F98-8629-1EF1550EC77B}" dt="2023-05-30T14:03:51.181" v="2197" actId="47"/>
        <pc:sldMkLst>
          <pc:docMk/>
          <pc:sldMk cId="1812548498" sldId="351"/>
        </pc:sldMkLst>
        <pc:spChg chg="mod">
          <ac:chgData name="Harvey, Whitney" userId="70e3653e-59d6-479c-a2c3-e33d4eeea0b0" providerId="ADAL" clId="{44F536E1-2CFA-4F98-8629-1EF1550EC77B}" dt="2023-05-30T14:01:05.426" v="2135" actId="20577"/>
          <ac:spMkLst>
            <pc:docMk/>
            <pc:sldMk cId="1812548498" sldId="351"/>
            <ac:spMk id="2" creationId="{F640348C-7F3F-0A17-19AA-E9F6C0FC61C6}"/>
          </ac:spMkLst>
        </pc:spChg>
        <pc:spChg chg="del">
          <ac:chgData name="Harvey, Whitney" userId="70e3653e-59d6-479c-a2c3-e33d4eeea0b0" providerId="ADAL" clId="{44F536E1-2CFA-4F98-8629-1EF1550EC77B}" dt="2023-05-30T14:01:08.450" v="2136" actId="478"/>
          <ac:spMkLst>
            <pc:docMk/>
            <pc:sldMk cId="1812548498" sldId="351"/>
            <ac:spMk id="3" creationId="{D1661F59-2459-17CF-50A7-5F095DE78E9D}"/>
          </ac:spMkLst>
        </pc:spChg>
        <pc:spChg chg="add mod">
          <ac:chgData name="Harvey, Whitney" userId="70e3653e-59d6-479c-a2c3-e33d4eeea0b0" providerId="ADAL" clId="{44F536E1-2CFA-4F98-8629-1EF1550EC77B}" dt="2023-05-30T14:01:08.450" v="2136" actId="478"/>
          <ac:spMkLst>
            <pc:docMk/>
            <pc:sldMk cId="1812548498" sldId="351"/>
            <ac:spMk id="5" creationId="{5AEA362E-8662-1525-6F40-D53DC49BD100}"/>
          </ac:spMkLst>
        </pc:spChg>
      </pc:sldChg>
      <pc:sldChg chg="addSp delSp modSp new mod modClrScheme chgLayout">
        <pc:chgData name="Harvey, Whitney" userId="70e3653e-59d6-479c-a2c3-e33d4eeea0b0" providerId="ADAL" clId="{44F536E1-2CFA-4F98-8629-1EF1550EC77B}" dt="2023-05-30T18:52:28.896" v="3472" actId="1076"/>
        <pc:sldMkLst>
          <pc:docMk/>
          <pc:sldMk cId="2691113618" sldId="351"/>
        </pc:sldMkLst>
        <pc:spChg chg="add del mod">
          <ac:chgData name="Harvey, Whitney" userId="70e3653e-59d6-479c-a2c3-e33d4eeea0b0" providerId="ADAL" clId="{44F536E1-2CFA-4F98-8629-1EF1550EC77B}" dt="2023-05-30T18:30:54.946" v="3209" actId="478"/>
          <ac:spMkLst>
            <pc:docMk/>
            <pc:sldMk cId="2691113618" sldId="351"/>
            <ac:spMk id="2" creationId="{DD5F3315-6C3E-0214-CCA2-E4DB6E54AF89}"/>
          </ac:spMkLst>
        </pc:spChg>
        <pc:spChg chg="add mod">
          <ac:chgData name="Harvey, Whitney" userId="70e3653e-59d6-479c-a2c3-e33d4eeea0b0" providerId="ADAL" clId="{44F536E1-2CFA-4F98-8629-1EF1550EC77B}" dt="2023-05-30T18:52:28.896" v="3472" actId="1076"/>
          <ac:spMkLst>
            <pc:docMk/>
            <pc:sldMk cId="2691113618" sldId="351"/>
            <ac:spMk id="3" creationId="{0F494F11-57A2-154D-7C23-DEC9CE346028}"/>
          </ac:spMkLst>
        </pc:spChg>
        <pc:spChg chg="add mod">
          <ac:chgData name="Harvey, Whitney" userId="70e3653e-59d6-479c-a2c3-e33d4eeea0b0" providerId="ADAL" clId="{44F536E1-2CFA-4F98-8629-1EF1550EC77B}" dt="2023-05-30T18:30:52.682" v="3208" actId="14100"/>
          <ac:spMkLst>
            <pc:docMk/>
            <pc:sldMk cId="2691113618" sldId="351"/>
            <ac:spMk id="5" creationId="{4A126750-D422-4DD7-7A7F-40D79C3D67A0}"/>
          </ac:spMkLst>
        </pc:spChg>
        <pc:spChg chg="add del mod">
          <ac:chgData name="Harvey, Whitney" userId="70e3653e-59d6-479c-a2c3-e33d4eeea0b0" providerId="ADAL" clId="{44F536E1-2CFA-4F98-8629-1EF1550EC77B}" dt="2023-05-30T18:30:57.946" v="3210" actId="478"/>
          <ac:spMkLst>
            <pc:docMk/>
            <pc:sldMk cId="2691113618" sldId="351"/>
            <ac:spMk id="7" creationId="{9A4AC4B7-7D05-6D9F-5FBA-B67DABA61201}"/>
          </ac:spMkLst>
        </pc:spChg>
      </pc:sldChg>
      <pc:sldChg chg="add del">
        <pc:chgData name="Harvey, Whitney" userId="70e3653e-59d6-479c-a2c3-e33d4eeea0b0" providerId="ADAL" clId="{44F536E1-2CFA-4F98-8629-1EF1550EC77B}" dt="2023-05-30T19:04:57.926" v="3552" actId="47"/>
        <pc:sldMkLst>
          <pc:docMk/>
          <pc:sldMk cId="2232785512" sldId="352"/>
        </pc:sldMkLst>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A4DCC-2C4C-4BDC-93BC-77A176825D17}"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FF9801FE-C7CB-49E1-BBF6-821385FF1CE4}">
      <dgm:prSet/>
      <dgm:spPr/>
      <dgm:t>
        <a:bodyPr/>
        <a:lstStyle/>
        <a:p>
          <a:r>
            <a:rPr lang="en-US" b="1" dirty="0"/>
            <a:t>DEVELOP</a:t>
          </a:r>
        </a:p>
      </dgm:t>
    </dgm:pt>
    <dgm:pt modelId="{AE48A9D8-CDE9-4D95-90D3-48A13F475EB2}" type="parTrans" cxnId="{CC3CC5EA-755C-4210-A5F5-26932E4D0513}">
      <dgm:prSet/>
      <dgm:spPr/>
      <dgm:t>
        <a:bodyPr/>
        <a:lstStyle/>
        <a:p>
          <a:endParaRPr lang="en-US"/>
        </a:p>
      </dgm:t>
    </dgm:pt>
    <dgm:pt modelId="{B9496CB0-B6AF-4130-9892-FBC558559006}" type="sibTrans" cxnId="{CC3CC5EA-755C-4210-A5F5-26932E4D0513}">
      <dgm:prSet/>
      <dgm:spPr/>
      <dgm:t>
        <a:bodyPr/>
        <a:lstStyle/>
        <a:p>
          <a:endParaRPr lang="en-US"/>
        </a:p>
      </dgm:t>
    </dgm:pt>
    <dgm:pt modelId="{0FE155A7-8B81-4BB4-A66D-11A1CA1843EE}">
      <dgm:prSet/>
      <dgm:spPr/>
      <dgm:t>
        <a:bodyPr/>
        <a:lstStyle/>
        <a:p>
          <a:r>
            <a:rPr lang="en-US" dirty="0"/>
            <a:t>Develop a comprehensive, Minnesota-specific repository of diversity, equity and inclusion resources and information.</a:t>
          </a:r>
        </a:p>
      </dgm:t>
    </dgm:pt>
    <dgm:pt modelId="{E714ED13-817A-46F1-A75C-49380B7C5C44}" type="parTrans" cxnId="{D4FCC784-A87C-460E-B6C0-B110BF041347}">
      <dgm:prSet/>
      <dgm:spPr/>
      <dgm:t>
        <a:bodyPr/>
        <a:lstStyle/>
        <a:p>
          <a:endParaRPr lang="en-US"/>
        </a:p>
      </dgm:t>
    </dgm:pt>
    <dgm:pt modelId="{3927FB8C-D295-43E4-9FC8-99CDFE3CA875}" type="sibTrans" cxnId="{D4FCC784-A87C-460E-B6C0-B110BF041347}">
      <dgm:prSet/>
      <dgm:spPr/>
      <dgm:t>
        <a:bodyPr/>
        <a:lstStyle/>
        <a:p>
          <a:endParaRPr lang="en-US"/>
        </a:p>
      </dgm:t>
    </dgm:pt>
    <dgm:pt modelId="{9B6C46C0-013F-4E3F-94A4-7CF7F8A699B4}">
      <dgm:prSet/>
      <dgm:spPr/>
      <dgm:t>
        <a:bodyPr/>
        <a:lstStyle/>
        <a:p>
          <a:r>
            <a:rPr lang="en-US" b="1" dirty="0"/>
            <a:t>CONNECT</a:t>
          </a:r>
        </a:p>
      </dgm:t>
    </dgm:pt>
    <dgm:pt modelId="{4AB32C6C-B563-46F6-946D-49889386A91F}" type="parTrans" cxnId="{13F34026-B367-49D5-96C1-B23FBB8ABFB7}">
      <dgm:prSet/>
      <dgm:spPr/>
      <dgm:t>
        <a:bodyPr/>
        <a:lstStyle/>
        <a:p>
          <a:endParaRPr lang="en-US"/>
        </a:p>
      </dgm:t>
    </dgm:pt>
    <dgm:pt modelId="{8E9D1910-F617-437A-B255-B7ED93D8F877}" type="sibTrans" cxnId="{13F34026-B367-49D5-96C1-B23FBB8ABFB7}">
      <dgm:prSet/>
      <dgm:spPr/>
      <dgm:t>
        <a:bodyPr/>
        <a:lstStyle/>
        <a:p>
          <a:endParaRPr lang="en-US"/>
        </a:p>
      </dgm:t>
    </dgm:pt>
    <dgm:pt modelId="{008674E5-844C-4E17-ACFC-515938E49B29}">
      <dgm:prSet/>
      <dgm:spPr/>
      <dgm:t>
        <a:bodyPr/>
        <a:lstStyle/>
        <a:p>
          <a:r>
            <a:rPr lang="en-US" dirty="0"/>
            <a:t>Serve as a connection point for diversity, equity and inclusion-focused Minnesota businesses and community partners.</a:t>
          </a:r>
        </a:p>
      </dgm:t>
    </dgm:pt>
    <dgm:pt modelId="{B1A6A8B2-AD94-4328-AA7E-117325D20FFE}" type="parTrans" cxnId="{960B20E2-9A60-4C69-B550-FA903B04EE4E}">
      <dgm:prSet/>
      <dgm:spPr/>
      <dgm:t>
        <a:bodyPr/>
        <a:lstStyle/>
        <a:p>
          <a:endParaRPr lang="en-US"/>
        </a:p>
      </dgm:t>
    </dgm:pt>
    <dgm:pt modelId="{874BF5AF-D91E-4C63-AB39-DAE0F61CCC4F}" type="sibTrans" cxnId="{960B20E2-9A60-4C69-B550-FA903B04EE4E}">
      <dgm:prSet/>
      <dgm:spPr/>
      <dgm:t>
        <a:bodyPr/>
        <a:lstStyle/>
        <a:p>
          <a:endParaRPr lang="en-US"/>
        </a:p>
      </dgm:t>
    </dgm:pt>
    <dgm:pt modelId="{780A0DF5-71B0-4D03-A307-0686EB8A4EC9}">
      <dgm:prSet/>
      <dgm:spPr/>
      <dgm:t>
        <a:bodyPr/>
        <a:lstStyle/>
        <a:p>
          <a:r>
            <a:rPr lang="en-US" b="1" dirty="0"/>
            <a:t>ADVANCE</a:t>
          </a:r>
        </a:p>
      </dgm:t>
    </dgm:pt>
    <dgm:pt modelId="{D6F1551C-D156-4EEC-ADB1-AA2541CE61DB}" type="parTrans" cxnId="{7C9A81DA-749A-4A5E-844F-867B9B5CD06F}">
      <dgm:prSet/>
      <dgm:spPr/>
      <dgm:t>
        <a:bodyPr/>
        <a:lstStyle/>
        <a:p>
          <a:endParaRPr lang="en-US"/>
        </a:p>
      </dgm:t>
    </dgm:pt>
    <dgm:pt modelId="{60192A7A-6910-4C02-AFD2-D3FB25A96E7B}" type="sibTrans" cxnId="{7C9A81DA-749A-4A5E-844F-867B9B5CD06F}">
      <dgm:prSet/>
      <dgm:spPr/>
      <dgm:t>
        <a:bodyPr/>
        <a:lstStyle/>
        <a:p>
          <a:endParaRPr lang="en-US"/>
        </a:p>
      </dgm:t>
    </dgm:pt>
    <dgm:pt modelId="{5359615D-8D60-461B-A13C-0BFFD351A985}">
      <dgm:prSet/>
      <dgm:spPr/>
      <dgm:t>
        <a:bodyPr/>
        <a:lstStyle/>
        <a:p>
          <a:r>
            <a:rPr lang="en-US" dirty="0"/>
            <a:t>Support the advancement, cultivation and preservation of a state business community that supports and commits to workforce DEI.</a:t>
          </a:r>
        </a:p>
      </dgm:t>
    </dgm:pt>
    <dgm:pt modelId="{3A6DA037-9B00-41EA-B1B2-C35893949B33}" type="parTrans" cxnId="{D8F3E600-B6A6-47B1-A073-A14CF617C699}">
      <dgm:prSet/>
      <dgm:spPr/>
      <dgm:t>
        <a:bodyPr/>
        <a:lstStyle/>
        <a:p>
          <a:endParaRPr lang="en-US"/>
        </a:p>
      </dgm:t>
    </dgm:pt>
    <dgm:pt modelId="{4A85D3ED-0B6D-4336-9F26-0321A60AA98A}" type="sibTrans" cxnId="{D8F3E600-B6A6-47B1-A073-A14CF617C699}">
      <dgm:prSet/>
      <dgm:spPr/>
      <dgm:t>
        <a:bodyPr/>
        <a:lstStyle/>
        <a:p>
          <a:endParaRPr lang="en-US"/>
        </a:p>
      </dgm:t>
    </dgm:pt>
    <dgm:pt modelId="{271CF56C-D72C-4EB0-B55B-B5AFC6429377}">
      <dgm:prSet/>
      <dgm:spPr/>
      <dgm:t>
        <a:bodyPr/>
        <a:lstStyle/>
        <a:p>
          <a:r>
            <a:rPr lang="en-US" b="1" dirty="0"/>
            <a:t>FOCUS</a:t>
          </a:r>
        </a:p>
      </dgm:t>
    </dgm:pt>
    <dgm:pt modelId="{AEE7698D-CF4B-40D0-AC3D-BD78CA8BC220}" type="parTrans" cxnId="{CBA66092-E9E5-4D4C-8574-9EBA872AEACC}">
      <dgm:prSet/>
      <dgm:spPr/>
      <dgm:t>
        <a:bodyPr/>
        <a:lstStyle/>
        <a:p>
          <a:endParaRPr lang="en-US"/>
        </a:p>
      </dgm:t>
    </dgm:pt>
    <dgm:pt modelId="{C896C87B-6F8E-4FCE-AB4A-9AE2D2008507}" type="sibTrans" cxnId="{CBA66092-E9E5-4D4C-8574-9EBA872AEACC}">
      <dgm:prSet/>
      <dgm:spPr/>
      <dgm:t>
        <a:bodyPr/>
        <a:lstStyle/>
        <a:p>
          <a:endParaRPr lang="en-US"/>
        </a:p>
      </dgm:t>
    </dgm:pt>
    <dgm:pt modelId="{81C75F4B-6CB4-4418-B85E-01EB73FE491A}">
      <dgm:prSet/>
      <dgm:spPr/>
      <dgm:t>
        <a:bodyPr/>
        <a:lstStyle/>
        <a:p>
          <a:r>
            <a:rPr lang="en-US" dirty="0"/>
            <a:t>Focuses on all dimensions of diversity within all regions of Minnesota.</a:t>
          </a:r>
        </a:p>
      </dgm:t>
    </dgm:pt>
    <dgm:pt modelId="{93BE11C8-1C78-4A32-88A5-BF29F04D8059}" type="parTrans" cxnId="{BEB0EAC1-C07A-4267-8A06-9A520838B3D7}">
      <dgm:prSet/>
      <dgm:spPr/>
      <dgm:t>
        <a:bodyPr/>
        <a:lstStyle/>
        <a:p>
          <a:endParaRPr lang="en-US"/>
        </a:p>
      </dgm:t>
    </dgm:pt>
    <dgm:pt modelId="{BF79C77A-089E-49D2-AB5B-F8108EA4CBEE}" type="sibTrans" cxnId="{BEB0EAC1-C07A-4267-8A06-9A520838B3D7}">
      <dgm:prSet/>
      <dgm:spPr/>
      <dgm:t>
        <a:bodyPr/>
        <a:lstStyle/>
        <a:p>
          <a:endParaRPr lang="en-US"/>
        </a:p>
      </dgm:t>
    </dgm:pt>
    <dgm:pt modelId="{B0B38F30-EB3B-45F0-B9C1-E3598450D59C}" type="pres">
      <dgm:prSet presAssocID="{CA1A4DCC-2C4C-4BDC-93BC-77A176825D17}" presName="Name0" presStyleCnt="0">
        <dgm:presLayoutVars>
          <dgm:dir/>
          <dgm:animLvl val="lvl"/>
          <dgm:resizeHandles val="exact"/>
        </dgm:presLayoutVars>
      </dgm:prSet>
      <dgm:spPr/>
    </dgm:pt>
    <dgm:pt modelId="{9094D70E-2892-48E9-8093-5AD854C3FF64}" type="pres">
      <dgm:prSet presAssocID="{FF9801FE-C7CB-49E1-BBF6-821385FF1CE4}" presName="linNode" presStyleCnt="0"/>
      <dgm:spPr/>
    </dgm:pt>
    <dgm:pt modelId="{17FC3DC4-5AD8-4CB2-ACD5-F7669BA5212E}" type="pres">
      <dgm:prSet presAssocID="{FF9801FE-C7CB-49E1-BBF6-821385FF1CE4}" presName="parentText" presStyleLbl="alignNode1" presStyleIdx="0" presStyleCnt="4">
        <dgm:presLayoutVars>
          <dgm:chMax val="1"/>
          <dgm:bulletEnabled/>
        </dgm:presLayoutVars>
      </dgm:prSet>
      <dgm:spPr/>
    </dgm:pt>
    <dgm:pt modelId="{CA717B97-A018-474E-BBBE-147B6CD1F219}" type="pres">
      <dgm:prSet presAssocID="{FF9801FE-C7CB-49E1-BBF6-821385FF1CE4}" presName="descendantText" presStyleLbl="alignAccFollowNode1" presStyleIdx="0" presStyleCnt="4">
        <dgm:presLayoutVars>
          <dgm:bulletEnabled/>
        </dgm:presLayoutVars>
      </dgm:prSet>
      <dgm:spPr/>
    </dgm:pt>
    <dgm:pt modelId="{643F5598-7386-4FDE-9957-D66EA7B0F5C8}" type="pres">
      <dgm:prSet presAssocID="{B9496CB0-B6AF-4130-9892-FBC558559006}" presName="sp" presStyleCnt="0"/>
      <dgm:spPr/>
    </dgm:pt>
    <dgm:pt modelId="{BD3B4124-88E9-4B2E-B4E8-2F9A7EC59261}" type="pres">
      <dgm:prSet presAssocID="{9B6C46C0-013F-4E3F-94A4-7CF7F8A699B4}" presName="linNode" presStyleCnt="0"/>
      <dgm:spPr/>
    </dgm:pt>
    <dgm:pt modelId="{0E4008FD-159A-43C9-B6CE-00EB9F8FB222}" type="pres">
      <dgm:prSet presAssocID="{9B6C46C0-013F-4E3F-94A4-7CF7F8A699B4}" presName="parentText" presStyleLbl="alignNode1" presStyleIdx="1" presStyleCnt="4">
        <dgm:presLayoutVars>
          <dgm:chMax val="1"/>
          <dgm:bulletEnabled/>
        </dgm:presLayoutVars>
      </dgm:prSet>
      <dgm:spPr/>
    </dgm:pt>
    <dgm:pt modelId="{14FA9020-D8F0-4024-8086-50EB4B8DF7FA}" type="pres">
      <dgm:prSet presAssocID="{9B6C46C0-013F-4E3F-94A4-7CF7F8A699B4}" presName="descendantText" presStyleLbl="alignAccFollowNode1" presStyleIdx="1" presStyleCnt="4">
        <dgm:presLayoutVars>
          <dgm:bulletEnabled/>
        </dgm:presLayoutVars>
      </dgm:prSet>
      <dgm:spPr/>
    </dgm:pt>
    <dgm:pt modelId="{CEF2D125-9C99-4FE7-8D90-F1BD6F821774}" type="pres">
      <dgm:prSet presAssocID="{8E9D1910-F617-437A-B255-B7ED93D8F877}" presName="sp" presStyleCnt="0"/>
      <dgm:spPr/>
    </dgm:pt>
    <dgm:pt modelId="{B3AF0EDE-6F88-44FD-974C-E25B72B484AB}" type="pres">
      <dgm:prSet presAssocID="{780A0DF5-71B0-4D03-A307-0686EB8A4EC9}" presName="linNode" presStyleCnt="0"/>
      <dgm:spPr/>
    </dgm:pt>
    <dgm:pt modelId="{31205895-68B9-4072-BF83-853B7A1890E5}" type="pres">
      <dgm:prSet presAssocID="{780A0DF5-71B0-4D03-A307-0686EB8A4EC9}" presName="parentText" presStyleLbl="alignNode1" presStyleIdx="2" presStyleCnt="4">
        <dgm:presLayoutVars>
          <dgm:chMax val="1"/>
          <dgm:bulletEnabled/>
        </dgm:presLayoutVars>
      </dgm:prSet>
      <dgm:spPr/>
    </dgm:pt>
    <dgm:pt modelId="{2B3C6BD8-8244-45A2-9C8A-285D29C820BC}" type="pres">
      <dgm:prSet presAssocID="{780A0DF5-71B0-4D03-A307-0686EB8A4EC9}" presName="descendantText" presStyleLbl="alignAccFollowNode1" presStyleIdx="2" presStyleCnt="4">
        <dgm:presLayoutVars>
          <dgm:bulletEnabled/>
        </dgm:presLayoutVars>
      </dgm:prSet>
      <dgm:spPr/>
    </dgm:pt>
    <dgm:pt modelId="{34F141B2-C25F-43B5-AD54-8F6131A035D0}" type="pres">
      <dgm:prSet presAssocID="{60192A7A-6910-4C02-AFD2-D3FB25A96E7B}" presName="sp" presStyleCnt="0"/>
      <dgm:spPr/>
    </dgm:pt>
    <dgm:pt modelId="{D0081741-2D05-4EA7-8F1F-69893DC1AD7D}" type="pres">
      <dgm:prSet presAssocID="{271CF56C-D72C-4EB0-B55B-B5AFC6429377}" presName="linNode" presStyleCnt="0"/>
      <dgm:spPr/>
    </dgm:pt>
    <dgm:pt modelId="{0B12E0BD-F5DB-40A6-84E6-8D59087226C2}" type="pres">
      <dgm:prSet presAssocID="{271CF56C-D72C-4EB0-B55B-B5AFC6429377}" presName="parentText" presStyleLbl="alignNode1" presStyleIdx="3" presStyleCnt="4">
        <dgm:presLayoutVars>
          <dgm:chMax val="1"/>
          <dgm:bulletEnabled/>
        </dgm:presLayoutVars>
      </dgm:prSet>
      <dgm:spPr/>
    </dgm:pt>
    <dgm:pt modelId="{19808D91-C9B1-47B6-BC99-7FACB4AD961D}" type="pres">
      <dgm:prSet presAssocID="{271CF56C-D72C-4EB0-B55B-B5AFC6429377}" presName="descendantText" presStyleLbl="alignAccFollowNode1" presStyleIdx="3" presStyleCnt="4">
        <dgm:presLayoutVars>
          <dgm:bulletEnabled/>
        </dgm:presLayoutVars>
      </dgm:prSet>
      <dgm:spPr/>
    </dgm:pt>
  </dgm:ptLst>
  <dgm:cxnLst>
    <dgm:cxn modelId="{D8F3E600-B6A6-47B1-A073-A14CF617C699}" srcId="{780A0DF5-71B0-4D03-A307-0686EB8A4EC9}" destId="{5359615D-8D60-461B-A13C-0BFFD351A985}" srcOrd="0" destOrd="0" parTransId="{3A6DA037-9B00-41EA-B1B2-C35893949B33}" sibTransId="{4A85D3ED-0B6D-4336-9F26-0321A60AA98A}"/>
    <dgm:cxn modelId="{13F34026-B367-49D5-96C1-B23FBB8ABFB7}" srcId="{CA1A4DCC-2C4C-4BDC-93BC-77A176825D17}" destId="{9B6C46C0-013F-4E3F-94A4-7CF7F8A699B4}" srcOrd="1" destOrd="0" parTransId="{4AB32C6C-B563-46F6-946D-49889386A91F}" sibTransId="{8E9D1910-F617-437A-B255-B7ED93D8F877}"/>
    <dgm:cxn modelId="{10782F3D-9E97-49AB-A7B5-218192CD89D9}" type="presOf" srcId="{FF9801FE-C7CB-49E1-BBF6-821385FF1CE4}" destId="{17FC3DC4-5AD8-4CB2-ACD5-F7669BA5212E}" srcOrd="0" destOrd="0" presId="urn:microsoft.com/office/officeart/2016/7/layout/VerticalSolidActionList"/>
    <dgm:cxn modelId="{5F09C66B-13EE-4BF2-AB92-E0D69027C778}" type="presOf" srcId="{9B6C46C0-013F-4E3F-94A4-7CF7F8A699B4}" destId="{0E4008FD-159A-43C9-B6CE-00EB9F8FB222}" srcOrd="0" destOrd="0" presId="urn:microsoft.com/office/officeart/2016/7/layout/VerticalSolidActionList"/>
    <dgm:cxn modelId="{CBD8A96C-BFA4-48C9-B225-FCED8CCF0BDA}" type="presOf" srcId="{008674E5-844C-4E17-ACFC-515938E49B29}" destId="{14FA9020-D8F0-4024-8086-50EB4B8DF7FA}" srcOrd="0" destOrd="0" presId="urn:microsoft.com/office/officeart/2016/7/layout/VerticalSolidActionList"/>
    <dgm:cxn modelId="{56467F57-EB87-4346-ADD3-191DBB331A56}" type="presOf" srcId="{271CF56C-D72C-4EB0-B55B-B5AFC6429377}" destId="{0B12E0BD-F5DB-40A6-84E6-8D59087226C2}" srcOrd="0" destOrd="0" presId="urn:microsoft.com/office/officeart/2016/7/layout/VerticalSolidActionList"/>
    <dgm:cxn modelId="{D4FCC784-A87C-460E-B6C0-B110BF041347}" srcId="{FF9801FE-C7CB-49E1-BBF6-821385FF1CE4}" destId="{0FE155A7-8B81-4BB4-A66D-11A1CA1843EE}" srcOrd="0" destOrd="0" parTransId="{E714ED13-817A-46F1-A75C-49380B7C5C44}" sibTransId="{3927FB8C-D295-43E4-9FC8-99CDFE3CA875}"/>
    <dgm:cxn modelId="{CBEE6A88-4F90-4FDF-9CC2-7954D6E83D79}" type="presOf" srcId="{CA1A4DCC-2C4C-4BDC-93BC-77A176825D17}" destId="{B0B38F30-EB3B-45F0-B9C1-E3598450D59C}" srcOrd="0" destOrd="0" presId="urn:microsoft.com/office/officeart/2016/7/layout/VerticalSolidActionList"/>
    <dgm:cxn modelId="{4269218D-F1F3-4148-A52F-6CCBA47C7CB4}" type="presOf" srcId="{5359615D-8D60-461B-A13C-0BFFD351A985}" destId="{2B3C6BD8-8244-45A2-9C8A-285D29C820BC}" srcOrd="0" destOrd="0" presId="urn:microsoft.com/office/officeart/2016/7/layout/VerticalSolidActionList"/>
    <dgm:cxn modelId="{CBA66092-E9E5-4D4C-8574-9EBA872AEACC}" srcId="{CA1A4DCC-2C4C-4BDC-93BC-77A176825D17}" destId="{271CF56C-D72C-4EB0-B55B-B5AFC6429377}" srcOrd="3" destOrd="0" parTransId="{AEE7698D-CF4B-40D0-AC3D-BD78CA8BC220}" sibTransId="{C896C87B-6F8E-4FCE-AB4A-9AE2D2008507}"/>
    <dgm:cxn modelId="{EB2FA396-FDBC-459E-97BF-4332A452A3E4}" type="presOf" srcId="{81C75F4B-6CB4-4418-B85E-01EB73FE491A}" destId="{19808D91-C9B1-47B6-BC99-7FACB4AD961D}" srcOrd="0" destOrd="0" presId="urn:microsoft.com/office/officeart/2016/7/layout/VerticalSolidActionList"/>
    <dgm:cxn modelId="{7605829C-A669-490F-B557-24EB5E66A206}" type="presOf" srcId="{0FE155A7-8B81-4BB4-A66D-11A1CA1843EE}" destId="{CA717B97-A018-474E-BBBE-147B6CD1F219}" srcOrd="0" destOrd="0" presId="urn:microsoft.com/office/officeart/2016/7/layout/VerticalSolidActionList"/>
    <dgm:cxn modelId="{A30E189E-B3DD-4BB7-9ABB-DE9510CAACC3}" type="presOf" srcId="{780A0DF5-71B0-4D03-A307-0686EB8A4EC9}" destId="{31205895-68B9-4072-BF83-853B7A1890E5}" srcOrd="0" destOrd="0" presId="urn:microsoft.com/office/officeart/2016/7/layout/VerticalSolidActionList"/>
    <dgm:cxn modelId="{BEB0EAC1-C07A-4267-8A06-9A520838B3D7}" srcId="{271CF56C-D72C-4EB0-B55B-B5AFC6429377}" destId="{81C75F4B-6CB4-4418-B85E-01EB73FE491A}" srcOrd="0" destOrd="0" parTransId="{93BE11C8-1C78-4A32-88A5-BF29F04D8059}" sibTransId="{BF79C77A-089E-49D2-AB5B-F8108EA4CBEE}"/>
    <dgm:cxn modelId="{7C9A81DA-749A-4A5E-844F-867B9B5CD06F}" srcId="{CA1A4DCC-2C4C-4BDC-93BC-77A176825D17}" destId="{780A0DF5-71B0-4D03-A307-0686EB8A4EC9}" srcOrd="2" destOrd="0" parTransId="{D6F1551C-D156-4EEC-ADB1-AA2541CE61DB}" sibTransId="{60192A7A-6910-4C02-AFD2-D3FB25A96E7B}"/>
    <dgm:cxn modelId="{960B20E2-9A60-4C69-B550-FA903B04EE4E}" srcId="{9B6C46C0-013F-4E3F-94A4-7CF7F8A699B4}" destId="{008674E5-844C-4E17-ACFC-515938E49B29}" srcOrd="0" destOrd="0" parTransId="{B1A6A8B2-AD94-4328-AA7E-117325D20FFE}" sibTransId="{874BF5AF-D91E-4C63-AB39-DAE0F61CCC4F}"/>
    <dgm:cxn modelId="{CC3CC5EA-755C-4210-A5F5-26932E4D0513}" srcId="{CA1A4DCC-2C4C-4BDC-93BC-77A176825D17}" destId="{FF9801FE-C7CB-49E1-BBF6-821385FF1CE4}" srcOrd="0" destOrd="0" parTransId="{AE48A9D8-CDE9-4D95-90D3-48A13F475EB2}" sibTransId="{B9496CB0-B6AF-4130-9892-FBC558559006}"/>
    <dgm:cxn modelId="{A07E95EA-6424-42C4-BB05-E8710FD80529}" type="presParOf" srcId="{B0B38F30-EB3B-45F0-B9C1-E3598450D59C}" destId="{9094D70E-2892-48E9-8093-5AD854C3FF64}" srcOrd="0" destOrd="0" presId="urn:microsoft.com/office/officeart/2016/7/layout/VerticalSolidActionList"/>
    <dgm:cxn modelId="{3015A9F8-20FB-4F5E-8189-F4A508D460B6}" type="presParOf" srcId="{9094D70E-2892-48E9-8093-5AD854C3FF64}" destId="{17FC3DC4-5AD8-4CB2-ACD5-F7669BA5212E}" srcOrd="0" destOrd="0" presId="urn:microsoft.com/office/officeart/2016/7/layout/VerticalSolidActionList"/>
    <dgm:cxn modelId="{6920F734-5938-4EED-B9C4-AFF567FC9D4F}" type="presParOf" srcId="{9094D70E-2892-48E9-8093-5AD854C3FF64}" destId="{CA717B97-A018-474E-BBBE-147B6CD1F219}" srcOrd="1" destOrd="0" presId="urn:microsoft.com/office/officeart/2016/7/layout/VerticalSolidActionList"/>
    <dgm:cxn modelId="{361BA8CD-9AD2-4A31-9A38-1F4EB572DAC6}" type="presParOf" srcId="{B0B38F30-EB3B-45F0-B9C1-E3598450D59C}" destId="{643F5598-7386-4FDE-9957-D66EA7B0F5C8}" srcOrd="1" destOrd="0" presId="urn:microsoft.com/office/officeart/2016/7/layout/VerticalSolidActionList"/>
    <dgm:cxn modelId="{D246BA7D-CD65-4A2D-A954-AF7E93E118A3}" type="presParOf" srcId="{B0B38F30-EB3B-45F0-B9C1-E3598450D59C}" destId="{BD3B4124-88E9-4B2E-B4E8-2F9A7EC59261}" srcOrd="2" destOrd="0" presId="urn:microsoft.com/office/officeart/2016/7/layout/VerticalSolidActionList"/>
    <dgm:cxn modelId="{F88A3646-EB2F-4600-805F-258CC10450EA}" type="presParOf" srcId="{BD3B4124-88E9-4B2E-B4E8-2F9A7EC59261}" destId="{0E4008FD-159A-43C9-B6CE-00EB9F8FB222}" srcOrd="0" destOrd="0" presId="urn:microsoft.com/office/officeart/2016/7/layout/VerticalSolidActionList"/>
    <dgm:cxn modelId="{3A40FEAB-FC8D-41F1-A49C-EDBEDA33EB72}" type="presParOf" srcId="{BD3B4124-88E9-4B2E-B4E8-2F9A7EC59261}" destId="{14FA9020-D8F0-4024-8086-50EB4B8DF7FA}" srcOrd="1" destOrd="0" presId="urn:microsoft.com/office/officeart/2016/7/layout/VerticalSolidActionList"/>
    <dgm:cxn modelId="{2C7009D1-C525-47ED-879A-83E207BB22B0}" type="presParOf" srcId="{B0B38F30-EB3B-45F0-B9C1-E3598450D59C}" destId="{CEF2D125-9C99-4FE7-8D90-F1BD6F821774}" srcOrd="3" destOrd="0" presId="urn:microsoft.com/office/officeart/2016/7/layout/VerticalSolidActionList"/>
    <dgm:cxn modelId="{8B758A34-55EE-4C10-B989-0DF05FA93EE3}" type="presParOf" srcId="{B0B38F30-EB3B-45F0-B9C1-E3598450D59C}" destId="{B3AF0EDE-6F88-44FD-974C-E25B72B484AB}" srcOrd="4" destOrd="0" presId="urn:microsoft.com/office/officeart/2016/7/layout/VerticalSolidActionList"/>
    <dgm:cxn modelId="{A38E439F-0B02-4B6C-B8F2-A49E6F1AFE36}" type="presParOf" srcId="{B3AF0EDE-6F88-44FD-974C-E25B72B484AB}" destId="{31205895-68B9-4072-BF83-853B7A1890E5}" srcOrd="0" destOrd="0" presId="urn:microsoft.com/office/officeart/2016/7/layout/VerticalSolidActionList"/>
    <dgm:cxn modelId="{DDDE34B9-1955-41F4-B7BA-FEFECB49C37D}" type="presParOf" srcId="{B3AF0EDE-6F88-44FD-974C-E25B72B484AB}" destId="{2B3C6BD8-8244-45A2-9C8A-285D29C820BC}" srcOrd="1" destOrd="0" presId="urn:microsoft.com/office/officeart/2016/7/layout/VerticalSolidActionList"/>
    <dgm:cxn modelId="{7F34E026-51DC-4666-8ED8-5A0305C6821D}" type="presParOf" srcId="{B0B38F30-EB3B-45F0-B9C1-E3598450D59C}" destId="{34F141B2-C25F-43B5-AD54-8F6131A035D0}" srcOrd="5" destOrd="0" presId="urn:microsoft.com/office/officeart/2016/7/layout/VerticalSolidActionList"/>
    <dgm:cxn modelId="{2422F3C2-A82E-4679-973D-A3E9301B4483}" type="presParOf" srcId="{B0B38F30-EB3B-45F0-B9C1-E3598450D59C}" destId="{D0081741-2D05-4EA7-8F1F-69893DC1AD7D}" srcOrd="6" destOrd="0" presId="urn:microsoft.com/office/officeart/2016/7/layout/VerticalSolidActionList"/>
    <dgm:cxn modelId="{AE125D4A-89BA-42F7-AAD7-79B074A7C40F}" type="presParOf" srcId="{D0081741-2D05-4EA7-8F1F-69893DC1AD7D}" destId="{0B12E0BD-F5DB-40A6-84E6-8D59087226C2}" srcOrd="0" destOrd="0" presId="urn:microsoft.com/office/officeart/2016/7/layout/VerticalSolidActionList"/>
    <dgm:cxn modelId="{921BF54F-90E6-4137-8704-F3D53C991931}" type="presParOf" srcId="{D0081741-2D05-4EA7-8F1F-69893DC1AD7D}" destId="{19808D91-C9B1-47B6-BC99-7FACB4AD961D}"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CE482E-7F23-424A-BB74-8A95E5247B59}"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2A60C7F3-4A2B-4F2E-A52D-1BAF256C0601}">
      <dgm:prSet phldrT="[Text]"/>
      <dgm:spPr/>
      <dgm:t>
        <a:bodyPr/>
        <a:lstStyle/>
        <a:p>
          <a:r>
            <a:rPr lang="en-US" dirty="0"/>
            <a:t>Workplace programs</a:t>
          </a:r>
        </a:p>
      </dgm:t>
    </dgm:pt>
    <dgm:pt modelId="{6E8C4E6C-F97E-4765-93A3-3E0ABE562EBE}" type="parTrans" cxnId="{A8D2D509-9958-4BF7-9E9D-5BD7395AC9D8}">
      <dgm:prSet/>
      <dgm:spPr/>
      <dgm:t>
        <a:bodyPr/>
        <a:lstStyle/>
        <a:p>
          <a:endParaRPr lang="en-US"/>
        </a:p>
      </dgm:t>
    </dgm:pt>
    <dgm:pt modelId="{FC84581D-30C6-4224-8B4D-2F105B970E94}" type="sibTrans" cxnId="{A8D2D509-9958-4BF7-9E9D-5BD7395AC9D8}">
      <dgm:prSet/>
      <dgm:spPr/>
      <dgm:t>
        <a:bodyPr/>
        <a:lstStyle/>
        <a:p>
          <a:endParaRPr lang="en-US"/>
        </a:p>
      </dgm:t>
    </dgm:pt>
    <dgm:pt modelId="{7978AE37-21E7-469B-A876-E326BD63CB13}">
      <dgm:prSet phldrT="[Text]"/>
      <dgm:spPr/>
      <dgm:t>
        <a:bodyPr/>
        <a:lstStyle/>
        <a:p>
          <a:pPr>
            <a:buNone/>
          </a:pPr>
          <a:r>
            <a:rPr lang="en-US" dirty="0">
              <a:latin typeface="Calibri" panose="020F0502020204030204"/>
              <a:ea typeface="+mn-ea"/>
              <a:cs typeface="+mn-cs"/>
            </a:rPr>
            <a:t>Develop Internal programs that promote DEI in the workplace</a:t>
          </a:r>
          <a:endParaRPr lang="en-US" dirty="0"/>
        </a:p>
      </dgm:t>
    </dgm:pt>
    <dgm:pt modelId="{12199B1C-158F-4CC1-BEDF-D9CC3C82B803}" type="parTrans" cxnId="{85099474-210F-41D4-96C9-3D5A529AA109}">
      <dgm:prSet/>
      <dgm:spPr/>
      <dgm:t>
        <a:bodyPr/>
        <a:lstStyle/>
        <a:p>
          <a:endParaRPr lang="en-US"/>
        </a:p>
      </dgm:t>
    </dgm:pt>
    <dgm:pt modelId="{BB5BE469-2FC9-46D7-B8E4-2FF6845F9426}" type="sibTrans" cxnId="{85099474-210F-41D4-96C9-3D5A529AA109}">
      <dgm:prSet/>
      <dgm:spPr/>
      <dgm:t>
        <a:bodyPr/>
        <a:lstStyle/>
        <a:p>
          <a:endParaRPr lang="en-US"/>
        </a:p>
      </dgm:t>
    </dgm:pt>
    <dgm:pt modelId="{CE47B0A6-810F-48F4-B5BC-233EDA2D9E1E}">
      <dgm:prSet/>
      <dgm:spPr/>
      <dgm:t>
        <a:bodyPr/>
        <a:lstStyle/>
        <a:p>
          <a:r>
            <a:rPr lang="en-US" dirty="0">
              <a:latin typeface="Calibri" panose="020F0502020204030204"/>
              <a:ea typeface="+mn-ea"/>
              <a:cs typeface="+mn-cs"/>
            </a:rPr>
            <a:t>Conduct a cultural assessment</a:t>
          </a:r>
        </a:p>
      </dgm:t>
    </dgm:pt>
    <dgm:pt modelId="{3A46706E-461C-4678-98E5-6E950ADF324D}" type="parTrans" cxnId="{A8B7A00A-2AD1-4E0C-A0C2-B3EC1BE4FE90}">
      <dgm:prSet/>
      <dgm:spPr/>
      <dgm:t>
        <a:bodyPr/>
        <a:lstStyle/>
        <a:p>
          <a:endParaRPr lang="en-US"/>
        </a:p>
      </dgm:t>
    </dgm:pt>
    <dgm:pt modelId="{8012685E-DDEB-43A0-A97B-7E8FABDA2BF6}" type="sibTrans" cxnId="{A8B7A00A-2AD1-4E0C-A0C2-B3EC1BE4FE90}">
      <dgm:prSet/>
      <dgm:spPr/>
      <dgm:t>
        <a:bodyPr/>
        <a:lstStyle/>
        <a:p>
          <a:endParaRPr lang="en-US"/>
        </a:p>
      </dgm:t>
    </dgm:pt>
    <dgm:pt modelId="{4F1C5F9F-167D-4B92-9BCD-BC9AE7068505}">
      <dgm:prSet/>
      <dgm:spPr/>
      <dgm:t>
        <a:bodyPr/>
        <a:lstStyle/>
        <a:p>
          <a:r>
            <a:rPr lang="en-US" dirty="0">
              <a:latin typeface="Calibri" panose="020F0502020204030204"/>
              <a:ea typeface="+mn-ea"/>
              <a:cs typeface="+mn-cs"/>
            </a:rPr>
            <a:t>Launch internal programs</a:t>
          </a:r>
        </a:p>
      </dgm:t>
    </dgm:pt>
    <dgm:pt modelId="{54473CE9-C02B-45D1-818B-929901C25304}" type="parTrans" cxnId="{8EFE4446-7F53-4D56-A1DD-F3B797932A59}">
      <dgm:prSet/>
      <dgm:spPr/>
      <dgm:t>
        <a:bodyPr/>
        <a:lstStyle/>
        <a:p>
          <a:endParaRPr lang="en-US"/>
        </a:p>
      </dgm:t>
    </dgm:pt>
    <dgm:pt modelId="{E6C0C1E7-C8A9-4ECF-A873-439D4C149411}" type="sibTrans" cxnId="{8EFE4446-7F53-4D56-A1DD-F3B797932A59}">
      <dgm:prSet/>
      <dgm:spPr/>
      <dgm:t>
        <a:bodyPr/>
        <a:lstStyle/>
        <a:p>
          <a:endParaRPr lang="en-US"/>
        </a:p>
      </dgm:t>
    </dgm:pt>
    <dgm:pt modelId="{FC69C4E0-A81F-4994-A769-508DBAE8B2C7}">
      <dgm:prSet/>
      <dgm:spPr/>
      <dgm:t>
        <a:bodyPr/>
        <a:lstStyle/>
        <a:p>
          <a:pPr>
            <a:buFont typeface="Calibri" panose="020F0502020204030204" pitchFamily="34" charset="0"/>
            <a:buChar char="‐"/>
          </a:pPr>
          <a:r>
            <a:rPr lang="en-US" dirty="0">
              <a:latin typeface="Calibri" panose="020F0502020204030204"/>
              <a:ea typeface="+mn-ea"/>
              <a:cs typeface="+mn-cs"/>
            </a:rPr>
            <a:t>Sponsorships</a:t>
          </a:r>
        </a:p>
      </dgm:t>
    </dgm:pt>
    <dgm:pt modelId="{E3705566-97B1-4CAF-BE62-DF843B9A160C}" type="parTrans" cxnId="{C6CFD536-7591-445D-B4F2-ACDB64E350A2}">
      <dgm:prSet/>
      <dgm:spPr/>
      <dgm:t>
        <a:bodyPr/>
        <a:lstStyle/>
        <a:p>
          <a:endParaRPr lang="en-US"/>
        </a:p>
      </dgm:t>
    </dgm:pt>
    <dgm:pt modelId="{B27948D6-1665-40F5-9F2A-A72728A89B4D}" type="sibTrans" cxnId="{C6CFD536-7591-445D-B4F2-ACDB64E350A2}">
      <dgm:prSet/>
      <dgm:spPr/>
      <dgm:t>
        <a:bodyPr/>
        <a:lstStyle/>
        <a:p>
          <a:endParaRPr lang="en-US"/>
        </a:p>
      </dgm:t>
    </dgm:pt>
    <dgm:pt modelId="{765B3393-8283-45DF-8EC7-8771EECB750C}">
      <dgm:prSet/>
      <dgm:spPr/>
      <dgm:t>
        <a:bodyPr/>
        <a:lstStyle/>
        <a:p>
          <a:pPr>
            <a:buFont typeface="Calibri" panose="020F0502020204030204" pitchFamily="34" charset="0"/>
            <a:buChar char="‐"/>
          </a:pPr>
          <a:r>
            <a:rPr lang="en-US" dirty="0">
              <a:latin typeface="Calibri" panose="020F0502020204030204"/>
              <a:ea typeface="+mn-ea"/>
              <a:cs typeface="+mn-cs"/>
            </a:rPr>
            <a:t>Internships</a:t>
          </a:r>
        </a:p>
      </dgm:t>
    </dgm:pt>
    <dgm:pt modelId="{DE947120-F700-43B9-AE4A-774D7E8D79DB}" type="parTrans" cxnId="{038ECF4C-BA53-4737-B5B1-E4EB2B988137}">
      <dgm:prSet/>
      <dgm:spPr/>
      <dgm:t>
        <a:bodyPr/>
        <a:lstStyle/>
        <a:p>
          <a:endParaRPr lang="en-US"/>
        </a:p>
      </dgm:t>
    </dgm:pt>
    <dgm:pt modelId="{260DFAB9-25B1-4598-B2E1-E441F5F7163B}" type="sibTrans" cxnId="{038ECF4C-BA53-4737-B5B1-E4EB2B988137}">
      <dgm:prSet/>
      <dgm:spPr/>
      <dgm:t>
        <a:bodyPr/>
        <a:lstStyle/>
        <a:p>
          <a:endParaRPr lang="en-US"/>
        </a:p>
      </dgm:t>
    </dgm:pt>
    <dgm:pt modelId="{BFB9FE45-B398-40AC-896A-BB25389BE443}">
      <dgm:prSet/>
      <dgm:spPr/>
      <dgm:t>
        <a:bodyPr/>
        <a:lstStyle/>
        <a:p>
          <a:r>
            <a:rPr lang="en-US">
              <a:latin typeface="Calibri" panose="020F0502020204030204"/>
              <a:ea typeface="+mn-ea"/>
              <a:cs typeface="+mn-cs"/>
            </a:rPr>
            <a:t>Implement inclusive internal policies (cultural competencies, respect)</a:t>
          </a:r>
          <a:endParaRPr lang="en-US" dirty="0">
            <a:latin typeface="Calibri" panose="020F0502020204030204"/>
            <a:ea typeface="+mn-ea"/>
            <a:cs typeface="+mn-cs"/>
          </a:endParaRPr>
        </a:p>
      </dgm:t>
    </dgm:pt>
    <dgm:pt modelId="{8C93AB55-147C-496B-9A68-D32614495A8E}" type="parTrans" cxnId="{CB4BF370-771C-4867-B893-9DC4D6791CC2}">
      <dgm:prSet/>
      <dgm:spPr/>
      <dgm:t>
        <a:bodyPr/>
        <a:lstStyle/>
        <a:p>
          <a:endParaRPr lang="en-US"/>
        </a:p>
      </dgm:t>
    </dgm:pt>
    <dgm:pt modelId="{D19F997D-EDD3-4198-8AFD-0481BD3C7624}" type="sibTrans" cxnId="{CB4BF370-771C-4867-B893-9DC4D6791CC2}">
      <dgm:prSet/>
      <dgm:spPr/>
      <dgm:t>
        <a:bodyPr/>
        <a:lstStyle/>
        <a:p>
          <a:endParaRPr lang="en-US"/>
        </a:p>
      </dgm:t>
    </dgm:pt>
    <dgm:pt modelId="{EC1021AB-DCCF-4E76-955D-AC1EAC5FD51E}">
      <dgm:prSet/>
      <dgm:spPr/>
      <dgm:t>
        <a:bodyPr/>
        <a:lstStyle/>
        <a:p>
          <a:r>
            <a:rPr lang="en-US" dirty="0">
              <a:latin typeface="Calibri" panose="020F0502020204030204"/>
              <a:ea typeface="+mn-ea"/>
              <a:cs typeface="+mn-cs"/>
            </a:rPr>
            <a:t>Inclusive on/off boarding</a:t>
          </a:r>
        </a:p>
      </dgm:t>
    </dgm:pt>
    <dgm:pt modelId="{BA31C207-13F1-4FF8-873F-79C063172365}" type="parTrans" cxnId="{7ADE89F6-59F5-4C9F-B916-E14F657C13D5}">
      <dgm:prSet/>
      <dgm:spPr/>
      <dgm:t>
        <a:bodyPr/>
        <a:lstStyle/>
        <a:p>
          <a:endParaRPr lang="en-US"/>
        </a:p>
      </dgm:t>
    </dgm:pt>
    <dgm:pt modelId="{88D97819-A111-4ECF-80AB-6EF067E69228}" type="sibTrans" cxnId="{7ADE89F6-59F5-4C9F-B916-E14F657C13D5}">
      <dgm:prSet/>
      <dgm:spPr/>
      <dgm:t>
        <a:bodyPr/>
        <a:lstStyle/>
        <a:p>
          <a:endParaRPr lang="en-US"/>
        </a:p>
      </dgm:t>
    </dgm:pt>
    <dgm:pt modelId="{4EBBE892-D58D-45CB-8B33-E48688AD4BC4}">
      <dgm:prSet/>
      <dgm:spPr/>
      <dgm:t>
        <a:bodyPr/>
        <a:lstStyle/>
        <a:p>
          <a:r>
            <a:rPr lang="en-US">
              <a:latin typeface="Calibri" panose="020F0502020204030204"/>
              <a:ea typeface="+mn-ea"/>
              <a:cs typeface="+mn-cs"/>
            </a:rPr>
            <a:t>Volunteer time-off</a:t>
          </a:r>
          <a:endParaRPr lang="en-US" dirty="0">
            <a:latin typeface="Calibri" panose="020F0502020204030204"/>
            <a:ea typeface="+mn-ea"/>
            <a:cs typeface="+mn-cs"/>
          </a:endParaRPr>
        </a:p>
      </dgm:t>
    </dgm:pt>
    <dgm:pt modelId="{83B3CE3C-1D52-440E-B848-8DCB581C50E0}" type="parTrans" cxnId="{C9CEF731-9A49-427A-92D4-64E5D0BE84E4}">
      <dgm:prSet/>
      <dgm:spPr/>
      <dgm:t>
        <a:bodyPr/>
        <a:lstStyle/>
        <a:p>
          <a:endParaRPr lang="en-US"/>
        </a:p>
      </dgm:t>
    </dgm:pt>
    <dgm:pt modelId="{78DD69BC-23C0-40E7-82C0-69FFF5C3C7C2}" type="sibTrans" cxnId="{C9CEF731-9A49-427A-92D4-64E5D0BE84E4}">
      <dgm:prSet/>
      <dgm:spPr/>
      <dgm:t>
        <a:bodyPr/>
        <a:lstStyle/>
        <a:p>
          <a:endParaRPr lang="en-US"/>
        </a:p>
      </dgm:t>
    </dgm:pt>
    <dgm:pt modelId="{803272A8-3F3D-48EE-9CBA-7781C5995FBA}">
      <dgm:prSet/>
      <dgm:spPr/>
      <dgm:t>
        <a:bodyPr/>
        <a:lstStyle/>
        <a:p>
          <a:pPr>
            <a:buFont typeface="Calibri" panose="020F0502020204030204" pitchFamily="34" charset="0"/>
            <a:buChar char="‐"/>
          </a:pPr>
          <a:r>
            <a:rPr lang="en-US" dirty="0">
              <a:latin typeface="Calibri" panose="020F0502020204030204"/>
              <a:ea typeface="+mn-ea"/>
              <a:cs typeface="+mn-cs"/>
            </a:rPr>
            <a:t>Mentorship</a:t>
          </a:r>
        </a:p>
      </dgm:t>
    </dgm:pt>
    <dgm:pt modelId="{8495DBA1-CF46-4376-BCE3-BC5D70E64D4C}" type="parTrans" cxnId="{20B95780-FA24-436E-ADBC-0C2B7DFEB040}">
      <dgm:prSet/>
      <dgm:spPr/>
      <dgm:t>
        <a:bodyPr/>
        <a:lstStyle/>
        <a:p>
          <a:endParaRPr lang="en-US"/>
        </a:p>
      </dgm:t>
    </dgm:pt>
    <dgm:pt modelId="{9C7FB402-E931-4E1B-8A29-288824BCE3CA}" type="sibTrans" cxnId="{20B95780-FA24-436E-ADBC-0C2B7DFEB040}">
      <dgm:prSet/>
      <dgm:spPr/>
      <dgm:t>
        <a:bodyPr/>
        <a:lstStyle/>
        <a:p>
          <a:endParaRPr lang="en-US"/>
        </a:p>
      </dgm:t>
    </dgm:pt>
    <dgm:pt modelId="{84538C21-F93A-461D-A35C-BCB9D423CD53}" type="pres">
      <dgm:prSet presAssocID="{EACE482E-7F23-424A-BB74-8A95E5247B59}" presName="linear" presStyleCnt="0">
        <dgm:presLayoutVars>
          <dgm:dir/>
          <dgm:animLvl val="lvl"/>
          <dgm:resizeHandles val="exact"/>
        </dgm:presLayoutVars>
      </dgm:prSet>
      <dgm:spPr/>
    </dgm:pt>
    <dgm:pt modelId="{BC53B019-2F4A-471A-A56D-15EF8579DAB0}" type="pres">
      <dgm:prSet presAssocID="{2A60C7F3-4A2B-4F2E-A52D-1BAF256C0601}" presName="parentLin" presStyleCnt="0"/>
      <dgm:spPr/>
    </dgm:pt>
    <dgm:pt modelId="{7E099135-DB81-4699-B2FC-CD7999C1C589}" type="pres">
      <dgm:prSet presAssocID="{2A60C7F3-4A2B-4F2E-A52D-1BAF256C0601}" presName="parentLeftMargin" presStyleLbl="node1" presStyleIdx="0" presStyleCnt="1"/>
      <dgm:spPr/>
    </dgm:pt>
    <dgm:pt modelId="{7923FEC4-2779-4A4A-9453-5DB1DCEBAF89}" type="pres">
      <dgm:prSet presAssocID="{2A60C7F3-4A2B-4F2E-A52D-1BAF256C0601}" presName="parentText" presStyleLbl="node1" presStyleIdx="0" presStyleCnt="1">
        <dgm:presLayoutVars>
          <dgm:chMax val="0"/>
          <dgm:bulletEnabled val="1"/>
        </dgm:presLayoutVars>
      </dgm:prSet>
      <dgm:spPr/>
    </dgm:pt>
    <dgm:pt modelId="{00BDFA50-B634-4E4A-82CF-8CF725BFA0B2}" type="pres">
      <dgm:prSet presAssocID="{2A60C7F3-4A2B-4F2E-A52D-1BAF256C0601}" presName="negativeSpace" presStyleCnt="0"/>
      <dgm:spPr/>
    </dgm:pt>
    <dgm:pt modelId="{0B53672B-F471-4F43-AA0A-D120B0B9B706}" type="pres">
      <dgm:prSet presAssocID="{2A60C7F3-4A2B-4F2E-A52D-1BAF256C0601}" presName="childText" presStyleLbl="conFgAcc1" presStyleIdx="0" presStyleCnt="1">
        <dgm:presLayoutVars>
          <dgm:bulletEnabled val="1"/>
        </dgm:presLayoutVars>
      </dgm:prSet>
      <dgm:spPr/>
    </dgm:pt>
  </dgm:ptLst>
  <dgm:cxnLst>
    <dgm:cxn modelId="{A8D2D509-9958-4BF7-9E9D-5BD7395AC9D8}" srcId="{EACE482E-7F23-424A-BB74-8A95E5247B59}" destId="{2A60C7F3-4A2B-4F2E-A52D-1BAF256C0601}" srcOrd="0" destOrd="0" parTransId="{6E8C4E6C-F97E-4765-93A3-3E0ABE562EBE}" sibTransId="{FC84581D-30C6-4224-8B4D-2F105B970E94}"/>
    <dgm:cxn modelId="{A8B7A00A-2AD1-4E0C-A0C2-B3EC1BE4FE90}" srcId="{7978AE37-21E7-469B-A876-E326BD63CB13}" destId="{CE47B0A6-810F-48F4-B5BC-233EDA2D9E1E}" srcOrd="0" destOrd="0" parTransId="{3A46706E-461C-4678-98E5-6E950ADF324D}" sibTransId="{8012685E-DDEB-43A0-A97B-7E8FABDA2BF6}"/>
    <dgm:cxn modelId="{C9CEF731-9A49-427A-92D4-64E5D0BE84E4}" srcId="{7978AE37-21E7-469B-A876-E326BD63CB13}" destId="{4EBBE892-D58D-45CB-8B33-E48688AD4BC4}" srcOrd="4" destOrd="0" parTransId="{83B3CE3C-1D52-440E-B848-8DCB581C50E0}" sibTransId="{78DD69BC-23C0-40E7-82C0-69FFF5C3C7C2}"/>
    <dgm:cxn modelId="{C6CFD536-7591-445D-B4F2-ACDB64E350A2}" srcId="{4F1C5F9F-167D-4B92-9BCD-BC9AE7068505}" destId="{FC69C4E0-A81F-4994-A769-508DBAE8B2C7}" srcOrd="1" destOrd="0" parTransId="{E3705566-97B1-4CAF-BE62-DF843B9A160C}" sibTransId="{B27948D6-1665-40F5-9F2A-A72728A89B4D}"/>
    <dgm:cxn modelId="{409CD737-03FD-4FC5-AB6C-36DCBF927143}" type="presOf" srcId="{7978AE37-21E7-469B-A876-E326BD63CB13}" destId="{0B53672B-F471-4F43-AA0A-D120B0B9B706}" srcOrd="0" destOrd="0" presId="urn:microsoft.com/office/officeart/2005/8/layout/list1"/>
    <dgm:cxn modelId="{8EFE4446-7F53-4D56-A1DD-F3B797932A59}" srcId="{7978AE37-21E7-469B-A876-E326BD63CB13}" destId="{4F1C5F9F-167D-4B92-9BCD-BC9AE7068505}" srcOrd="1" destOrd="0" parTransId="{54473CE9-C02B-45D1-818B-929901C25304}" sibTransId="{E6C0C1E7-C8A9-4ECF-A873-439D4C149411}"/>
    <dgm:cxn modelId="{27D06347-8AA9-4AF9-8476-F1DAA1318B08}" type="presOf" srcId="{FC69C4E0-A81F-4994-A769-508DBAE8B2C7}" destId="{0B53672B-F471-4F43-AA0A-D120B0B9B706}" srcOrd="0" destOrd="4" presId="urn:microsoft.com/office/officeart/2005/8/layout/list1"/>
    <dgm:cxn modelId="{8EC92548-54D1-4BA7-8F90-A92AB96F1BFC}" type="presOf" srcId="{BFB9FE45-B398-40AC-896A-BB25389BE443}" destId="{0B53672B-F471-4F43-AA0A-D120B0B9B706}" srcOrd="0" destOrd="6" presId="urn:microsoft.com/office/officeart/2005/8/layout/list1"/>
    <dgm:cxn modelId="{038ECF4C-BA53-4737-B5B1-E4EB2B988137}" srcId="{4F1C5F9F-167D-4B92-9BCD-BC9AE7068505}" destId="{765B3393-8283-45DF-8EC7-8771EECB750C}" srcOrd="2" destOrd="0" parTransId="{DE947120-F700-43B9-AE4A-774D7E8D79DB}" sibTransId="{260DFAB9-25B1-4598-B2E1-E441F5F7163B}"/>
    <dgm:cxn modelId="{CB4BF370-771C-4867-B893-9DC4D6791CC2}" srcId="{7978AE37-21E7-469B-A876-E326BD63CB13}" destId="{BFB9FE45-B398-40AC-896A-BB25389BE443}" srcOrd="2" destOrd="0" parTransId="{8C93AB55-147C-496B-9A68-D32614495A8E}" sibTransId="{D19F997D-EDD3-4198-8AFD-0481BD3C7624}"/>
    <dgm:cxn modelId="{85099474-210F-41D4-96C9-3D5A529AA109}" srcId="{2A60C7F3-4A2B-4F2E-A52D-1BAF256C0601}" destId="{7978AE37-21E7-469B-A876-E326BD63CB13}" srcOrd="0" destOrd="0" parTransId="{12199B1C-158F-4CC1-BEDF-D9CC3C82B803}" sibTransId="{BB5BE469-2FC9-46D7-B8E4-2FF6845F9426}"/>
    <dgm:cxn modelId="{DF425957-9EE5-44B0-8748-41A040BD8717}" type="presOf" srcId="{EC1021AB-DCCF-4E76-955D-AC1EAC5FD51E}" destId="{0B53672B-F471-4F43-AA0A-D120B0B9B706}" srcOrd="0" destOrd="7" presId="urn:microsoft.com/office/officeart/2005/8/layout/list1"/>
    <dgm:cxn modelId="{19B82C7E-11D3-453B-B6D0-FDE3DB3CCE66}" type="presOf" srcId="{2A60C7F3-4A2B-4F2E-A52D-1BAF256C0601}" destId="{7923FEC4-2779-4A4A-9453-5DB1DCEBAF89}" srcOrd="1" destOrd="0" presId="urn:microsoft.com/office/officeart/2005/8/layout/list1"/>
    <dgm:cxn modelId="{20B95780-FA24-436E-ADBC-0C2B7DFEB040}" srcId="{4F1C5F9F-167D-4B92-9BCD-BC9AE7068505}" destId="{803272A8-3F3D-48EE-9CBA-7781C5995FBA}" srcOrd="0" destOrd="0" parTransId="{8495DBA1-CF46-4376-BCE3-BC5D70E64D4C}" sibTransId="{9C7FB402-E931-4E1B-8A29-288824BCE3CA}"/>
    <dgm:cxn modelId="{F4FCE48C-7809-4B99-BC9D-75EED7B6538B}" type="presOf" srcId="{CE47B0A6-810F-48F4-B5BC-233EDA2D9E1E}" destId="{0B53672B-F471-4F43-AA0A-D120B0B9B706}" srcOrd="0" destOrd="1" presId="urn:microsoft.com/office/officeart/2005/8/layout/list1"/>
    <dgm:cxn modelId="{572A87AA-6ECB-49E5-9088-125E2381AA96}" type="presOf" srcId="{4F1C5F9F-167D-4B92-9BCD-BC9AE7068505}" destId="{0B53672B-F471-4F43-AA0A-D120B0B9B706}" srcOrd="0" destOrd="2" presId="urn:microsoft.com/office/officeart/2005/8/layout/list1"/>
    <dgm:cxn modelId="{491C55B7-EC6D-4755-9927-75FBAF5F8136}" type="presOf" srcId="{765B3393-8283-45DF-8EC7-8771EECB750C}" destId="{0B53672B-F471-4F43-AA0A-D120B0B9B706}" srcOrd="0" destOrd="5" presId="urn:microsoft.com/office/officeart/2005/8/layout/list1"/>
    <dgm:cxn modelId="{FAA05EC1-88EB-4E85-9FFC-2C351C9AF65B}" type="presOf" srcId="{803272A8-3F3D-48EE-9CBA-7781C5995FBA}" destId="{0B53672B-F471-4F43-AA0A-D120B0B9B706}" srcOrd="0" destOrd="3" presId="urn:microsoft.com/office/officeart/2005/8/layout/list1"/>
    <dgm:cxn modelId="{B7D3FBC7-E89E-483E-ACBE-4563F9AC3A1A}" type="presOf" srcId="{2A60C7F3-4A2B-4F2E-A52D-1BAF256C0601}" destId="{7E099135-DB81-4699-B2FC-CD7999C1C589}" srcOrd="0" destOrd="0" presId="urn:microsoft.com/office/officeart/2005/8/layout/list1"/>
    <dgm:cxn modelId="{82BD9BD2-EB2D-49BF-AC83-B5237696BA38}" type="presOf" srcId="{4EBBE892-D58D-45CB-8B33-E48688AD4BC4}" destId="{0B53672B-F471-4F43-AA0A-D120B0B9B706}" srcOrd="0" destOrd="8" presId="urn:microsoft.com/office/officeart/2005/8/layout/list1"/>
    <dgm:cxn modelId="{7ADE89F6-59F5-4C9F-B916-E14F657C13D5}" srcId="{7978AE37-21E7-469B-A876-E326BD63CB13}" destId="{EC1021AB-DCCF-4E76-955D-AC1EAC5FD51E}" srcOrd="3" destOrd="0" parTransId="{BA31C207-13F1-4FF8-873F-79C063172365}" sibTransId="{88D97819-A111-4ECF-80AB-6EF067E69228}"/>
    <dgm:cxn modelId="{15DEC7FA-D941-4E47-888E-EDD875D563E7}" type="presOf" srcId="{EACE482E-7F23-424A-BB74-8A95E5247B59}" destId="{84538C21-F93A-461D-A35C-BCB9D423CD53}" srcOrd="0" destOrd="0" presId="urn:microsoft.com/office/officeart/2005/8/layout/list1"/>
    <dgm:cxn modelId="{BF2BF5F8-56AA-4362-8CBA-C3CC2163AF57}" type="presParOf" srcId="{84538C21-F93A-461D-A35C-BCB9D423CD53}" destId="{BC53B019-2F4A-471A-A56D-15EF8579DAB0}" srcOrd="0" destOrd="0" presId="urn:microsoft.com/office/officeart/2005/8/layout/list1"/>
    <dgm:cxn modelId="{733B71F7-09EA-41E6-BB06-E2C91B7E730D}" type="presParOf" srcId="{BC53B019-2F4A-471A-A56D-15EF8579DAB0}" destId="{7E099135-DB81-4699-B2FC-CD7999C1C589}" srcOrd="0" destOrd="0" presId="urn:microsoft.com/office/officeart/2005/8/layout/list1"/>
    <dgm:cxn modelId="{1EE4F93C-6392-4C65-9A80-19E19149C351}" type="presParOf" srcId="{BC53B019-2F4A-471A-A56D-15EF8579DAB0}" destId="{7923FEC4-2779-4A4A-9453-5DB1DCEBAF89}" srcOrd="1" destOrd="0" presId="urn:microsoft.com/office/officeart/2005/8/layout/list1"/>
    <dgm:cxn modelId="{A4D65494-F1BD-4A82-B3C1-7BD53A7D7864}" type="presParOf" srcId="{84538C21-F93A-461D-A35C-BCB9D423CD53}" destId="{00BDFA50-B634-4E4A-82CF-8CF725BFA0B2}" srcOrd="1" destOrd="0" presId="urn:microsoft.com/office/officeart/2005/8/layout/list1"/>
    <dgm:cxn modelId="{2540817B-C1A1-4AB3-8072-E987015516FF}" type="presParOf" srcId="{84538C21-F93A-461D-A35C-BCB9D423CD53}" destId="{0B53672B-F471-4F43-AA0A-D120B0B9B706}"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9ED128-C0E3-4C8A-90E9-2ED0B742F225}"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DCB37E05-4087-4457-BCC6-ACE27690066C}">
      <dgm:prSet phldrT="[Text]"/>
      <dgm:spPr/>
      <dgm:t>
        <a:bodyPr/>
        <a:lstStyle/>
        <a:p>
          <a:r>
            <a:rPr lang="en-US" dirty="0"/>
            <a:t>Training/Education</a:t>
          </a:r>
        </a:p>
      </dgm:t>
    </dgm:pt>
    <dgm:pt modelId="{815F0E38-FEF2-403D-8696-55D23D0CF8C5}" type="parTrans" cxnId="{224C590E-715E-4791-9C15-72EFBF4D7D55}">
      <dgm:prSet/>
      <dgm:spPr/>
      <dgm:t>
        <a:bodyPr/>
        <a:lstStyle/>
        <a:p>
          <a:endParaRPr lang="en-US"/>
        </a:p>
      </dgm:t>
    </dgm:pt>
    <dgm:pt modelId="{D639977A-2613-4824-8B02-B1CC14657BD2}" type="sibTrans" cxnId="{224C590E-715E-4791-9C15-72EFBF4D7D55}">
      <dgm:prSet/>
      <dgm:spPr/>
      <dgm:t>
        <a:bodyPr/>
        <a:lstStyle/>
        <a:p>
          <a:endParaRPr lang="en-US"/>
        </a:p>
      </dgm:t>
    </dgm:pt>
    <dgm:pt modelId="{27F5524F-BC76-4016-8657-1493CA74D3A6}">
      <dgm:prSet phldrT="[Text]"/>
      <dgm:spPr/>
      <dgm:t>
        <a:bodyPr/>
        <a:lstStyle/>
        <a:p>
          <a:pPr>
            <a:buNone/>
          </a:pPr>
          <a:r>
            <a:rPr lang="en-US" dirty="0">
              <a:latin typeface="Calibri" panose="020F0502020204030204"/>
              <a:ea typeface="+mn-ea"/>
              <a:cs typeface="+mn-cs"/>
            </a:rPr>
            <a:t>Have an internal strategy around DEI related education and training</a:t>
          </a:r>
          <a:endParaRPr lang="en-US" dirty="0"/>
        </a:p>
      </dgm:t>
    </dgm:pt>
    <dgm:pt modelId="{D1408792-67EF-4644-A540-719F989BEFE9}" type="parTrans" cxnId="{8D917228-DC10-43A6-9E2A-7B0BEFA0769E}">
      <dgm:prSet/>
      <dgm:spPr/>
      <dgm:t>
        <a:bodyPr/>
        <a:lstStyle/>
        <a:p>
          <a:endParaRPr lang="en-US"/>
        </a:p>
      </dgm:t>
    </dgm:pt>
    <dgm:pt modelId="{58D3C6BE-34E7-4D5E-9BB6-C9BD82E632C2}" type="sibTrans" cxnId="{8D917228-DC10-43A6-9E2A-7B0BEFA0769E}">
      <dgm:prSet/>
      <dgm:spPr/>
      <dgm:t>
        <a:bodyPr/>
        <a:lstStyle/>
        <a:p>
          <a:endParaRPr lang="en-US"/>
        </a:p>
      </dgm:t>
    </dgm:pt>
    <dgm:pt modelId="{84FA7DE1-E7E9-415E-9F1D-78CA62E3B74B}">
      <dgm:prSet/>
      <dgm:spPr/>
      <dgm:t>
        <a:bodyPr/>
        <a:lstStyle/>
        <a:p>
          <a:r>
            <a:rPr lang="en-US" dirty="0">
              <a:latin typeface="Calibri" panose="020F0502020204030204"/>
              <a:ea typeface="+mn-ea"/>
              <a:cs typeface="+mn-cs"/>
            </a:rPr>
            <a:t>Prioritize unconscious bias training</a:t>
          </a:r>
        </a:p>
      </dgm:t>
    </dgm:pt>
    <dgm:pt modelId="{D8E4FE50-0827-4093-8654-77FD90211495}" type="parTrans" cxnId="{365E7690-71F3-495E-B62C-AE4422886DD5}">
      <dgm:prSet/>
      <dgm:spPr/>
      <dgm:t>
        <a:bodyPr/>
        <a:lstStyle/>
        <a:p>
          <a:endParaRPr lang="en-US"/>
        </a:p>
      </dgm:t>
    </dgm:pt>
    <dgm:pt modelId="{8F4DB6AA-CE90-45CA-B6AA-A84348AF34E7}" type="sibTrans" cxnId="{365E7690-71F3-495E-B62C-AE4422886DD5}">
      <dgm:prSet/>
      <dgm:spPr/>
      <dgm:t>
        <a:bodyPr/>
        <a:lstStyle/>
        <a:p>
          <a:endParaRPr lang="en-US"/>
        </a:p>
      </dgm:t>
    </dgm:pt>
    <dgm:pt modelId="{63E77A91-5592-469B-86D6-B260F4B94473}">
      <dgm:prSet/>
      <dgm:spPr/>
      <dgm:t>
        <a:bodyPr/>
        <a:lstStyle/>
        <a:p>
          <a:r>
            <a:rPr lang="en-US" dirty="0">
              <a:latin typeface="Calibri" panose="020F0502020204030204"/>
              <a:ea typeface="+mn-ea"/>
              <a:cs typeface="+mn-cs"/>
            </a:rPr>
            <a:t>Offer both Individual and group training opportunities on DEI content</a:t>
          </a:r>
        </a:p>
      </dgm:t>
    </dgm:pt>
    <dgm:pt modelId="{F2A8A4DA-AD33-4C18-8B61-AB722338BA8D}" type="parTrans" cxnId="{D839D2BD-54AA-4A79-B2B0-1B33BB370F00}">
      <dgm:prSet/>
      <dgm:spPr/>
      <dgm:t>
        <a:bodyPr/>
        <a:lstStyle/>
        <a:p>
          <a:endParaRPr lang="en-US"/>
        </a:p>
      </dgm:t>
    </dgm:pt>
    <dgm:pt modelId="{1390CDCF-F9A6-474A-82F4-CEF3A898B777}" type="sibTrans" cxnId="{D839D2BD-54AA-4A79-B2B0-1B33BB370F00}">
      <dgm:prSet/>
      <dgm:spPr/>
      <dgm:t>
        <a:bodyPr/>
        <a:lstStyle/>
        <a:p>
          <a:endParaRPr lang="en-US"/>
        </a:p>
      </dgm:t>
    </dgm:pt>
    <dgm:pt modelId="{3076D897-BC80-42D6-9937-648A15E393F4}">
      <dgm:prSet/>
      <dgm:spPr/>
      <dgm:t>
        <a:bodyPr/>
        <a:lstStyle/>
        <a:p>
          <a:r>
            <a:rPr lang="en-US" dirty="0">
              <a:latin typeface="Calibri" panose="020F0502020204030204"/>
              <a:ea typeface="+mn-ea"/>
              <a:cs typeface="+mn-cs"/>
            </a:rPr>
            <a:t>Offer group training and self-driven training options</a:t>
          </a:r>
        </a:p>
      </dgm:t>
    </dgm:pt>
    <dgm:pt modelId="{2FD78CB2-5D7E-4B99-A6D9-C2F9C37A6573}" type="parTrans" cxnId="{286DA70B-24E3-4F99-B364-B0D4C05CE223}">
      <dgm:prSet/>
      <dgm:spPr/>
      <dgm:t>
        <a:bodyPr/>
        <a:lstStyle/>
        <a:p>
          <a:endParaRPr lang="en-US"/>
        </a:p>
      </dgm:t>
    </dgm:pt>
    <dgm:pt modelId="{A2FB1331-E3FD-4DFF-B4EC-7FBAD162141E}" type="sibTrans" cxnId="{286DA70B-24E3-4F99-B364-B0D4C05CE223}">
      <dgm:prSet/>
      <dgm:spPr/>
      <dgm:t>
        <a:bodyPr/>
        <a:lstStyle/>
        <a:p>
          <a:endParaRPr lang="en-US"/>
        </a:p>
      </dgm:t>
    </dgm:pt>
    <dgm:pt modelId="{5458C043-FFF2-45A7-8EF3-17BD12FD09EE}" type="pres">
      <dgm:prSet presAssocID="{859ED128-C0E3-4C8A-90E9-2ED0B742F225}" presName="linear" presStyleCnt="0">
        <dgm:presLayoutVars>
          <dgm:dir/>
          <dgm:animLvl val="lvl"/>
          <dgm:resizeHandles val="exact"/>
        </dgm:presLayoutVars>
      </dgm:prSet>
      <dgm:spPr/>
    </dgm:pt>
    <dgm:pt modelId="{8B78815A-1819-4D2D-B4EC-01821722B028}" type="pres">
      <dgm:prSet presAssocID="{DCB37E05-4087-4457-BCC6-ACE27690066C}" presName="parentLin" presStyleCnt="0"/>
      <dgm:spPr/>
    </dgm:pt>
    <dgm:pt modelId="{13FE066A-3645-48C1-B722-C5C34990A7E1}" type="pres">
      <dgm:prSet presAssocID="{DCB37E05-4087-4457-BCC6-ACE27690066C}" presName="parentLeftMargin" presStyleLbl="node1" presStyleIdx="0" presStyleCnt="1"/>
      <dgm:spPr/>
    </dgm:pt>
    <dgm:pt modelId="{1AE13883-E27C-4863-B872-630D9BA87AF4}" type="pres">
      <dgm:prSet presAssocID="{DCB37E05-4087-4457-BCC6-ACE27690066C}" presName="parentText" presStyleLbl="node1" presStyleIdx="0" presStyleCnt="1" custLinFactNeighborX="-2975" custLinFactNeighborY="-2312">
        <dgm:presLayoutVars>
          <dgm:chMax val="0"/>
          <dgm:bulletEnabled val="1"/>
        </dgm:presLayoutVars>
      </dgm:prSet>
      <dgm:spPr/>
    </dgm:pt>
    <dgm:pt modelId="{193C9B9A-FB21-45EB-825A-99764A7D24A6}" type="pres">
      <dgm:prSet presAssocID="{DCB37E05-4087-4457-BCC6-ACE27690066C}" presName="negativeSpace" presStyleCnt="0"/>
      <dgm:spPr/>
    </dgm:pt>
    <dgm:pt modelId="{DD4E2DAD-4677-4108-8D29-08C17CF3CA7D}" type="pres">
      <dgm:prSet presAssocID="{DCB37E05-4087-4457-BCC6-ACE27690066C}" presName="childText" presStyleLbl="conFgAcc1" presStyleIdx="0" presStyleCnt="1">
        <dgm:presLayoutVars>
          <dgm:bulletEnabled val="1"/>
        </dgm:presLayoutVars>
      </dgm:prSet>
      <dgm:spPr/>
    </dgm:pt>
  </dgm:ptLst>
  <dgm:cxnLst>
    <dgm:cxn modelId="{286DA70B-24E3-4F99-B364-B0D4C05CE223}" srcId="{27F5524F-BC76-4016-8657-1493CA74D3A6}" destId="{3076D897-BC80-42D6-9937-648A15E393F4}" srcOrd="2" destOrd="0" parTransId="{2FD78CB2-5D7E-4B99-A6D9-C2F9C37A6573}" sibTransId="{A2FB1331-E3FD-4DFF-B4EC-7FBAD162141E}"/>
    <dgm:cxn modelId="{224C590E-715E-4791-9C15-72EFBF4D7D55}" srcId="{859ED128-C0E3-4C8A-90E9-2ED0B742F225}" destId="{DCB37E05-4087-4457-BCC6-ACE27690066C}" srcOrd="0" destOrd="0" parTransId="{815F0E38-FEF2-403D-8696-55D23D0CF8C5}" sibTransId="{D639977A-2613-4824-8B02-B1CC14657BD2}"/>
    <dgm:cxn modelId="{8D917228-DC10-43A6-9E2A-7B0BEFA0769E}" srcId="{DCB37E05-4087-4457-BCC6-ACE27690066C}" destId="{27F5524F-BC76-4016-8657-1493CA74D3A6}" srcOrd="0" destOrd="0" parTransId="{D1408792-67EF-4644-A540-719F989BEFE9}" sibTransId="{58D3C6BE-34E7-4D5E-9BB6-C9BD82E632C2}"/>
    <dgm:cxn modelId="{E982ED71-624E-4BFD-B1A1-58A483D5E30F}" type="presOf" srcId="{DCB37E05-4087-4457-BCC6-ACE27690066C}" destId="{1AE13883-E27C-4863-B872-630D9BA87AF4}" srcOrd="1" destOrd="0" presId="urn:microsoft.com/office/officeart/2005/8/layout/list1"/>
    <dgm:cxn modelId="{34E0A057-94F5-46F6-9AB8-7365693B339E}" type="presOf" srcId="{DCB37E05-4087-4457-BCC6-ACE27690066C}" destId="{13FE066A-3645-48C1-B722-C5C34990A7E1}" srcOrd="0" destOrd="0" presId="urn:microsoft.com/office/officeart/2005/8/layout/list1"/>
    <dgm:cxn modelId="{5859D958-D80C-4C1F-9749-9E8B5BE46CA6}" type="presOf" srcId="{27F5524F-BC76-4016-8657-1493CA74D3A6}" destId="{DD4E2DAD-4677-4108-8D29-08C17CF3CA7D}" srcOrd="0" destOrd="0" presId="urn:microsoft.com/office/officeart/2005/8/layout/list1"/>
    <dgm:cxn modelId="{DF482C59-8189-45EC-9770-ACA5AB0C99E9}" type="presOf" srcId="{63E77A91-5592-469B-86D6-B260F4B94473}" destId="{DD4E2DAD-4677-4108-8D29-08C17CF3CA7D}" srcOrd="0" destOrd="2" presId="urn:microsoft.com/office/officeart/2005/8/layout/list1"/>
    <dgm:cxn modelId="{A4707882-2AE4-4EC1-AECE-282317FEBF11}" type="presOf" srcId="{859ED128-C0E3-4C8A-90E9-2ED0B742F225}" destId="{5458C043-FFF2-45A7-8EF3-17BD12FD09EE}" srcOrd="0" destOrd="0" presId="urn:microsoft.com/office/officeart/2005/8/layout/list1"/>
    <dgm:cxn modelId="{365E7690-71F3-495E-B62C-AE4422886DD5}" srcId="{27F5524F-BC76-4016-8657-1493CA74D3A6}" destId="{84FA7DE1-E7E9-415E-9F1D-78CA62E3B74B}" srcOrd="0" destOrd="0" parTransId="{D8E4FE50-0827-4093-8654-77FD90211495}" sibTransId="{8F4DB6AA-CE90-45CA-B6AA-A84348AF34E7}"/>
    <dgm:cxn modelId="{D839D2BD-54AA-4A79-B2B0-1B33BB370F00}" srcId="{27F5524F-BC76-4016-8657-1493CA74D3A6}" destId="{63E77A91-5592-469B-86D6-B260F4B94473}" srcOrd="1" destOrd="0" parTransId="{F2A8A4DA-AD33-4C18-8B61-AB722338BA8D}" sibTransId="{1390CDCF-F9A6-474A-82F4-CEF3A898B777}"/>
    <dgm:cxn modelId="{21E9FDBF-6FB9-4CDC-8AE1-9945FCDB9691}" type="presOf" srcId="{3076D897-BC80-42D6-9937-648A15E393F4}" destId="{DD4E2DAD-4677-4108-8D29-08C17CF3CA7D}" srcOrd="0" destOrd="3" presId="urn:microsoft.com/office/officeart/2005/8/layout/list1"/>
    <dgm:cxn modelId="{361CBFC7-E7A7-4AEA-AE18-B891DB450C62}" type="presOf" srcId="{84FA7DE1-E7E9-415E-9F1D-78CA62E3B74B}" destId="{DD4E2DAD-4677-4108-8D29-08C17CF3CA7D}" srcOrd="0" destOrd="1" presId="urn:microsoft.com/office/officeart/2005/8/layout/list1"/>
    <dgm:cxn modelId="{96D71BF7-6CD7-47C1-89B6-2E75651F9C12}" type="presParOf" srcId="{5458C043-FFF2-45A7-8EF3-17BD12FD09EE}" destId="{8B78815A-1819-4D2D-B4EC-01821722B028}" srcOrd="0" destOrd="0" presId="urn:microsoft.com/office/officeart/2005/8/layout/list1"/>
    <dgm:cxn modelId="{D294A510-DE09-4662-8B3F-1ACF7C233EC5}" type="presParOf" srcId="{8B78815A-1819-4D2D-B4EC-01821722B028}" destId="{13FE066A-3645-48C1-B722-C5C34990A7E1}" srcOrd="0" destOrd="0" presId="urn:microsoft.com/office/officeart/2005/8/layout/list1"/>
    <dgm:cxn modelId="{04E10B4E-A827-45D0-9363-FA0C2957F3F8}" type="presParOf" srcId="{8B78815A-1819-4D2D-B4EC-01821722B028}" destId="{1AE13883-E27C-4863-B872-630D9BA87AF4}" srcOrd="1" destOrd="0" presId="urn:microsoft.com/office/officeart/2005/8/layout/list1"/>
    <dgm:cxn modelId="{737B04F7-5218-46CA-9912-F44E21816A3F}" type="presParOf" srcId="{5458C043-FFF2-45A7-8EF3-17BD12FD09EE}" destId="{193C9B9A-FB21-45EB-825A-99764A7D24A6}" srcOrd="1" destOrd="0" presId="urn:microsoft.com/office/officeart/2005/8/layout/list1"/>
    <dgm:cxn modelId="{09A5F38B-3266-4716-A6AC-A35376005BB8}" type="presParOf" srcId="{5458C043-FFF2-45A7-8EF3-17BD12FD09EE}" destId="{DD4E2DAD-4677-4108-8D29-08C17CF3CA7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D930D3-4F3E-4C9C-82B3-7EBE3FA13DE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E6D30EA2-1408-4574-9486-C9C366968AB5}">
      <dgm:prSet phldrT="[Text]"/>
      <dgm:spPr/>
      <dgm:t>
        <a:bodyPr/>
        <a:lstStyle/>
        <a:p>
          <a:r>
            <a:rPr lang="en-US" dirty="0"/>
            <a:t>The moral imperative</a:t>
          </a:r>
        </a:p>
      </dgm:t>
    </dgm:pt>
    <dgm:pt modelId="{1919F3EF-087B-4D3E-8DAC-83EE5C2F355D}" type="parTrans" cxnId="{D8B904AC-9661-48B5-AAFD-4F0B6C57520B}">
      <dgm:prSet/>
      <dgm:spPr/>
      <dgm:t>
        <a:bodyPr/>
        <a:lstStyle/>
        <a:p>
          <a:endParaRPr lang="en-US"/>
        </a:p>
      </dgm:t>
    </dgm:pt>
    <dgm:pt modelId="{CB062E90-1D21-4F9E-AE76-A467DED4BF94}" type="sibTrans" cxnId="{D8B904AC-9661-48B5-AAFD-4F0B6C57520B}">
      <dgm:prSet/>
      <dgm:spPr/>
      <dgm:t>
        <a:bodyPr/>
        <a:lstStyle/>
        <a:p>
          <a:endParaRPr lang="en-US"/>
        </a:p>
      </dgm:t>
    </dgm:pt>
    <dgm:pt modelId="{82C43681-9D94-403F-90F4-27745E9E97FB}">
      <dgm:prSet phldrT="[Text]"/>
      <dgm:spPr/>
      <dgm:t>
        <a:bodyPr/>
        <a:lstStyle/>
        <a:p>
          <a:r>
            <a:rPr lang="en-US" dirty="0"/>
            <a:t>The business imperative</a:t>
          </a:r>
        </a:p>
      </dgm:t>
    </dgm:pt>
    <dgm:pt modelId="{952E0CEF-582C-42C4-91F4-059A876A5A89}" type="parTrans" cxnId="{ED2D7DB2-2C1A-4270-A57D-05434AF7C2C3}">
      <dgm:prSet/>
      <dgm:spPr/>
      <dgm:t>
        <a:bodyPr/>
        <a:lstStyle/>
        <a:p>
          <a:endParaRPr lang="en-US"/>
        </a:p>
      </dgm:t>
    </dgm:pt>
    <dgm:pt modelId="{FEB9CF86-47DD-44C1-B188-ED69D4233B7A}" type="sibTrans" cxnId="{ED2D7DB2-2C1A-4270-A57D-05434AF7C2C3}">
      <dgm:prSet/>
      <dgm:spPr/>
      <dgm:t>
        <a:bodyPr/>
        <a:lstStyle/>
        <a:p>
          <a:endParaRPr lang="en-US"/>
        </a:p>
      </dgm:t>
    </dgm:pt>
    <dgm:pt modelId="{BFC161E3-9648-445F-BC60-D7F85937C6D5}">
      <dgm:prSet phldrT="[Text]"/>
      <dgm:spPr/>
      <dgm:t>
        <a:bodyPr/>
        <a:lstStyle/>
        <a:p>
          <a:r>
            <a:rPr lang="en-US" dirty="0"/>
            <a:t>The economic imperative</a:t>
          </a:r>
        </a:p>
      </dgm:t>
    </dgm:pt>
    <dgm:pt modelId="{CE0F3A27-E509-4426-84DE-CD0B03D151BF}" type="parTrans" cxnId="{665E7C30-2E4D-4F97-A1F9-73CC263CB30F}">
      <dgm:prSet/>
      <dgm:spPr/>
      <dgm:t>
        <a:bodyPr/>
        <a:lstStyle/>
        <a:p>
          <a:endParaRPr lang="en-US"/>
        </a:p>
      </dgm:t>
    </dgm:pt>
    <dgm:pt modelId="{E445657A-140F-465A-A516-695E9FB3B2D8}" type="sibTrans" cxnId="{665E7C30-2E4D-4F97-A1F9-73CC263CB30F}">
      <dgm:prSet/>
      <dgm:spPr/>
      <dgm:t>
        <a:bodyPr/>
        <a:lstStyle/>
        <a:p>
          <a:endParaRPr lang="en-US"/>
        </a:p>
      </dgm:t>
    </dgm:pt>
    <dgm:pt modelId="{843B7F5A-E341-4F35-A7BE-B6949C738912}" type="pres">
      <dgm:prSet presAssocID="{C0D930D3-4F3E-4C9C-82B3-7EBE3FA13DE6}" presName="Name0" presStyleCnt="0">
        <dgm:presLayoutVars>
          <dgm:dir/>
          <dgm:resizeHandles val="exact"/>
        </dgm:presLayoutVars>
      </dgm:prSet>
      <dgm:spPr/>
    </dgm:pt>
    <dgm:pt modelId="{4131CE21-7895-43D7-B6D2-96120D87BD26}" type="pres">
      <dgm:prSet presAssocID="{E6D30EA2-1408-4574-9486-C9C366968AB5}" presName="node" presStyleLbl="node1" presStyleIdx="0" presStyleCnt="3">
        <dgm:presLayoutVars>
          <dgm:bulletEnabled val="1"/>
        </dgm:presLayoutVars>
      </dgm:prSet>
      <dgm:spPr/>
    </dgm:pt>
    <dgm:pt modelId="{134CBDB2-BBDF-4D35-BFB3-8147344C106A}" type="pres">
      <dgm:prSet presAssocID="{CB062E90-1D21-4F9E-AE76-A467DED4BF94}" presName="sibTrans" presStyleLbl="sibTrans2D1" presStyleIdx="0" presStyleCnt="3"/>
      <dgm:spPr/>
    </dgm:pt>
    <dgm:pt modelId="{33EDD754-063C-4F12-92A1-16947124BAA1}" type="pres">
      <dgm:prSet presAssocID="{CB062E90-1D21-4F9E-AE76-A467DED4BF94}" presName="connectorText" presStyleLbl="sibTrans2D1" presStyleIdx="0" presStyleCnt="3"/>
      <dgm:spPr/>
    </dgm:pt>
    <dgm:pt modelId="{B6807226-A19D-47EB-B333-AC6BE6C86535}" type="pres">
      <dgm:prSet presAssocID="{82C43681-9D94-403F-90F4-27745E9E97FB}" presName="node" presStyleLbl="node1" presStyleIdx="1" presStyleCnt="3">
        <dgm:presLayoutVars>
          <dgm:bulletEnabled val="1"/>
        </dgm:presLayoutVars>
      </dgm:prSet>
      <dgm:spPr/>
    </dgm:pt>
    <dgm:pt modelId="{AEE750F5-B83F-4BB7-94F6-9B4D76E78FAE}" type="pres">
      <dgm:prSet presAssocID="{FEB9CF86-47DD-44C1-B188-ED69D4233B7A}" presName="sibTrans" presStyleLbl="sibTrans2D1" presStyleIdx="1" presStyleCnt="3"/>
      <dgm:spPr/>
    </dgm:pt>
    <dgm:pt modelId="{F7A87A12-71BA-4FC4-891C-8D565E474C61}" type="pres">
      <dgm:prSet presAssocID="{FEB9CF86-47DD-44C1-B188-ED69D4233B7A}" presName="connectorText" presStyleLbl="sibTrans2D1" presStyleIdx="1" presStyleCnt="3"/>
      <dgm:spPr/>
    </dgm:pt>
    <dgm:pt modelId="{82FC6DCD-F7D0-4822-9552-F742DCBB58A5}" type="pres">
      <dgm:prSet presAssocID="{BFC161E3-9648-445F-BC60-D7F85937C6D5}" presName="node" presStyleLbl="node1" presStyleIdx="2" presStyleCnt="3">
        <dgm:presLayoutVars>
          <dgm:bulletEnabled val="1"/>
        </dgm:presLayoutVars>
      </dgm:prSet>
      <dgm:spPr/>
    </dgm:pt>
    <dgm:pt modelId="{07E4735C-DBD5-4164-BDEB-2CA1447D39B4}" type="pres">
      <dgm:prSet presAssocID="{E445657A-140F-465A-A516-695E9FB3B2D8}" presName="sibTrans" presStyleLbl="sibTrans2D1" presStyleIdx="2" presStyleCnt="3"/>
      <dgm:spPr/>
    </dgm:pt>
    <dgm:pt modelId="{6987511F-775E-40DB-B0FB-0321D212654B}" type="pres">
      <dgm:prSet presAssocID="{E445657A-140F-465A-A516-695E9FB3B2D8}" presName="connectorText" presStyleLbl="sibTrans2D1" presStyleIdx="2" presStyleCnt="3"/>
      <dgm:spPr/>
    </dgm:pt>
  </dgm:ptLst>
  <dgm:cxnLst>
    <dgm:cxn modelId="{4871571D-A347-4060-8D61-D56B01B3B022}" type="presOf" srcId="{FEB9CF86-47DD-44C1-B188-ED69D4233B7A}" destId="{AEE750F5-B83F-4BB7-94F6-9B4D76E78FAE}" srcOrd="0" destOrd="0" presId="urn:microsoft.com/office/officeart/2005/8/layout/cycle7"/>
    <dgm:cxn modelId="{B0FCBB1F-186C-429D-B9FE-CA2B1E8D12C4}" type="presOf" srcId="{FEB9CF86-47DD-44C1-B188-ED69D4233B7A}" destId="{F7A87A12-71BA-4FC4-891C-8D565E474C61}" srcOrd="1" destOrd="0" presId="urn:microsoft.com/office/officeart/2005/8/layout/cycle7"/>
    <dgm:cxn modelId="{665E7C30-2E4D-4F97-A1F9-73CC263CB30F}" srcId="{C0D930D3-4F3E-4C9C-82B3-7EBE3FA13DE6}" destId="{BFC161E3-9648-445F-BC60-D7F85937C6D5}" srcOrd="2" destOrd="0" parTransId="{CE0F3A27-E509-4426-84DE-CD0B03D151BF}" sibTransId="{E445657A-140F-465A-A516-695E9FB3B2D8}"/>
    <dgm:cxn modelId="{AC4DA55B-1B6D-4057-88D9-FDFE3A9BCB15}" type="presOf" srcId="{CB062E90-1D21-4F9E-AE76-A467DED4BF94}" destId="{134CBDB2-BBDF-4D35-BFB3-8147344C106A}" srcOrd="0" destOrd="0" presId="urn:microsoft.com/office/officeart/2005/8/layout/cycle7"/>
    <dgm:cxn modelId="{54CD398F-EAEC-4E00-B9D8-E1FAFF817A5B}" type="presOf" srcId="{E445657A-140F-465A-A516-695E9FB3B2D8}" destId="{07E4735C-DBD5-4164-BDEB-2CA1447D39B4}" srcOrd="0" destOrd="0" presId="urn:microsoft.com/office/officeart/2005/8/layout/cycle7"/>
    <dgm:cxn modelId="{369FB8A2-53D5-4863-8567-DA6AE5FFD0A0}" type="presOf" srcId="{CB062E90-1D21-4F9E-AE76-A467DED4BF94}" destId="{33EDD754-063C-4F12-92A1-16947124BAA1}" srcOrd="1" destOrd="0" presId="urn:microsoft.com/office/officeart/2005/8/layout/cycle7"/>
    <dgm:cxn modelId="{D8B904AC-9661-48B5-AAFD-4F0B6C57520B}" srcId="{C0D930D3-4F3E-4C9C-82B3-7EBE3FA13DE6}" destId="{E6D30EA2-1408-4574-9486-C9C366968AB5}" srcOrd="0" destOrd="0" parTransId="{1919F3EF-087B-4D3E-8DAC-83EE5C2F355D}" sibTransId="{CB062E90-1D21-4F9E-AE76-A467DED4BF94}"/>
    <dgm:cxn modelId="{A8112CAD-B421-47E1-97F4-94C9B6653FE8}" type="presOf" srcId="{E445657A-140F-465A-A516-695E9FB3B2D8}" destId="{6987511F-775E-40DB-B0FB-0321D212654B}" srcOrd="1" destOrd="0" presId="urn:microsoft.com/office/officeart/2005/8/layout/cycle7"/>
    <dgm:cxn modelId="{ED2D7DB2-2C1A-4270-A57D-05434AF7C2C3}" srcId="{C0D930D3-4F3E-4C9C-82B3-7EBE3FA13DE6}" destId="{82C43681-9D94-403F-90F4-27745E9E97FB}" srcOrd="1" destOrd="0" parTransId="{952E0CEF-582C-42C4-91F4-059A876A5A89}" sibTransId="{FEB9CF86-47DD-44C1-B188-ED69D4233B7A}"/>
    <dgm:cxn modelId="{D7B55CC8-D2B5-427C-BDD9-B3517C04373A}" type="presOf" srcId="{BFC161E3-9648-445F-BC60-D7F85937C6D5}" destId="{82FC6DCD-F7D0-4822-9552-F742DCBB58A5}" srcOrd="0" destOrd="0" presId="urn:microsoft.com/office/officeart/2005/8/layout/cycle7"/>
    <dgm:cxn modelId="{36F1A4EF-04C5-4F55-AE38-87A7B9379CEE}" type="presOf" srcId="{E6D30EA2-1408-4574-9486-C9C366968AB5}" destId="{4131CE21-7895-43D7-B6D2-96120D87BD26}" srcOrd="0" destOrd="0" presId="urn:microsoft.com/office/officeart/2005/8/layout/cycle7"/>
    <dgm:cxn modelId="{A911C4F7-7E47-4384-87F9-A39CF3EF31D1}" type="presOf" srcId="{C0D930D3-4F3E-4C9C-82B3-7EBE3FA13DE6}" destId="{843B7F5A-E341-4F35-A7BE-B6949C738912}" srcOrd="0" destOrd="0" presId="urn:microsoft.com/office/officeart/2005/8/layout/cycle7"/>
    <dgm:cxn modelId="{7C11E3F7-8E4E-454F-AA32-C66FE2908FB8}" type="presOf" srcId="{82C43681-9D94-403F-90F4-27745E9E97FB}" destId="{B6807226-A19D-47EB-B333-AC6BE6C86535}" srcOrd="0" destOrd="0" presId="urn:microsoft.com/office/officeart/2005/8/layout/cycle7"/>
    <dgm:cxn modelId="{162A2A4D-DE9E-436E-AFE4-906EA21769B1}" type="presParOf" srcId="{843B7F5A-E341-4F35-A7BE-B6949C738912}" destId="{4131CE21-7895-43D7-B6D2-96120D87BD26}" srcOrd="0" destOrd="0" presId="urn:microsoft.com/office/officeart/2005/8/layout/cycle7"/>
    <dgm:cxn modelId="{EC898E72-EDDA-4EA0-A5A1-C7887B639332}" type="presParOf" srcId="{843B7F5A-E341-4F35-A7BE-B6949C738912}" destId="{134CBDB2-BBDF-4D35-BFB3-8147344C106A}" srcOrd="1" destOrd="0" presId="urn:microsoft.com/office/officeart/2005/8/layout/cycle7"/>
    <dgm:cxn modelId="{462A6332-097C-4696-92E7-581C58351121}" type="presParOf" srcId="{134CBDB2-BBDF-4D35-BFB3-8147344C106A}" destId="{33EDD754-063C-4F12-92A1-16947124BAA1}" srcOrd="0" destOrd="0" presId="urn:microsoft.com/office/officeart/2005/8/layout/cycle7"/>
    <dgm:cxn modelId="{2B1DED21-A788-45C3-ACDE-E7431EFB0402}" type="presParOf" srcId="{843B7F5A-E341-4F35-A7BE-B6949C738912}" destId="{B6807226-A19D-47EB-B333-AC6BE6C86535}" srcOrd="2" destOrd="0" presId="urn:microsoft.com/office/officeart/2005/8/layout/cycle7"/>
    <dgm:cxn modelId="{C912B542-14A8-4A12-A77C-AC4F3AFD812C}" type="presParOf" srcId="{843B7F5A-E341-4F35-A7BE-B6949C738912}" destId="{AEE750F5-B83F-4BB7-94F6-9B4D76E78FAE}" srcOrd="3" destOrd="0" presId="urn:microsoft.com/office/officeart/2005/8/layout/cycle7"/>
    <dgm:cxn modelId="{48DA9F4F-BB8F-4504-A24A-468F18922FA5}" type="presParOf" srcId="{AEE750F5-B83F-4BB7-94F6-9B4D76E78FAE}" destId="{F7A87A12-71BA-4FC4-891C-8D565E474C61}" srcOrd="0" destOrd="0" presId="urn:microsoft.com/office/officeart/2005/8/layout/cycle7"/>
    <dgm:cxn modelId="{45937B22-4518-489A-8E0A-D41572B8E87B}" type="presParOf" srcId="{843B7F5A-E341-4F35-A7BE-B6949C738912}" destId="{82FC6DCD-F7D0-4822-9552-F742DCBB58A5}" srcOrd="4" destOrd="0" presId="urn:microsoft.com/office/officeart/2005/8/layout/cycle7"/>
    <dgm:cxn modelId="{F172EABA-E938-4869-A0AF-C9501DA00E28}" type="presParOf" srcId="{843B7F5A-E341-4F35-A7BE-B6949C738912}" destId="{07E4735C-DBD5-4164-BDEB-2CA1447D39B4}" srcOrd="5" destOrd="0" presId="urn:microsoft.com/office/officeart/2005/8/layout/cycle7"/>
    <dgm:cxn modelId="{C13B0AE0-B1AE-4CC0-A822-7FE6588965DF}" type="presParOf" srcId="{07E4735C-DBD5-4164-BDEB-2CA1447D39B4}" destId="{6987511F-775E-40DB-B0FB-0321D212654B}"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BD3ED0-3F38-42AF-ADE4-A59F98340821}"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B7BDE712-EF99-4878-A49C-05BCE2D0F62D}">
      <dgm:prSet phldrT="[Text]" custT="1"/>
      <dgm:spPr/>
      <dgm:t>
        <a:bodyPr/>
        <a:lstStyle/>
        <a:p>
          <a:r>
            <a:rPr lang="en-US" sz="2400" b="1" dirty="0"/>
            <a:t>Lay the Foundation</a:t>
          </a:r>
        </a:p>
      </dgm:t>
    </dgm:pt>
    <dgm:pt modelId="{751CDE13-5199-4FC0-866B-292D67C1A4F5}" type="parTrans" cxnId="{7F30B3E2-E51F-4E44-B674-328115212C2F}">
      <dgm:prSet/>
      <dgm:spPr/>
      <dgm:t>
        <a:bodyPr/>
        <a:lstStyle/>
        <a:p>
          <a:endParaRPr lang="en-US"/>
        </a:p>
      </dgm:t>
    </dgm:pt>
    <dgm:pt modelId="{3339E8BA-64FA-451E-B065-725A15CB6B63}" type="sibTrans" cxnId="{7F30B3E2-E51F-4E44-B674-328115212C2F}">
      <dgm:prSet/>
      <dgm:spPr/>
      <dgm:t>
        <a:bodyPr/>
        <a:lstStyle/>
        <a:p>
          <a:endParaRPr lang="en-US"/>
        </a:p>
      </dgm:t>
    </dgm:pt>
    <dgm:pt modelId="{E2BEDAD9-B61D-4EFB-8306-70CD98309178}">
      <dgm:prSet custT="1"/>
      <dgm:spPr/>
      <dgm:t>
        <a:bodyPr/>
        <a:lstStyle/>
        <a:p>
          <a:r>
            <a:rPr lang="en-US" sz="2400" b="1" dirty="0"/>
            <a:t>Gather key stakeholders</a:t>
          </a:r>
        </a:p>
      </dgm:t>
    </dgm:pt>
    <dgm:pt modelId="{75AB4E1F-6B4F-4952-94B6-FB8C7B94E3CE}" type="parTrans" cxnId="{68FB1421-BED6-4451-B988-F64580A0B8F6}">
      <dgm:prSet/>
      <dgm:spPr/>
      <dgm:t>
        <a:bodyPr/>
        <a:lstStyle/>
        <a:p>
          <a:endParaRPr lang="en-US"/>
        </a:p>
      </dgm:t>
    </dgm:pt>
    <dgm:pt modelId="{CAB9C712-69E4-4CBB-A161-1107F921FF82}" type="sibTrans" cxnId="{68FB1421-BED6-4451-B988-F64580A0B8F6}">
      <dgm:prSet/>
      <dgm:spPr/>
      <dgm:t>
        <a:bodyPr/>
        <a:lstStyle/>
        <a:p>
          <a:endParaRPr lang="en-US"/>
        </a:p>
      </dgm:t>
    </dgm:pt>
    <dgm:pt modelId="{5BB65258-CC6F-4805-9C20-8344C7E501C6}">
      <dgm:prSet custT="1"/>
      <dgm:spPr/>
      <dgm:t>
        <a:bodyPr/>
        <a:lstStyle/>
        <a:p>
          <a:r>
            <a:rPr lang="en-US" sz="2400" b="1" dirty="0"/>
            <a:t>Conduct an internal assessment</a:t>
          </a:r>
        </a:p>
      </dgm:t>
    </dgm:pt>
    <dgm:pt modelId="{C07F0460-7CCD-4EBB-8C22-74F08A04A067}" type="parTrans" cxnId="{5137EBAF-FBD4-4173-BFAA-EB0AE2A9C935}">
      <dgm:prSet/>
      <dgm:spPr/>
      <dgm:t>
        <a:bodyPr/>
        <a:lstStyle/>
        <a:p>
          <a:endParaRPr lang="en-US"/>
        </a:p>
      </dgm:t>
    </dgm:pt>
    <dgm:pt modelId="{0D980B78-1A20-4561-A099-60A17B85F10C}" type="sibTrans" cxnId="{5137EBAF-FBD4-4173-BFAA-EB0AE2A9C935}">
      <dgm:prSet/>
      <dgm:spPr/>
      <dgm:t>
        <a:bodyPr/>
        <a:lstStyle/>
        <a:p>
          <a:endParaRPr lang="en-US"/>
        </a:p>
      </dgm:t>
    </dgm:pt>
    <dgm:pt modelId="{8D2816EF-D9AA-423C-8906-6243C37BD072}">
      <dgm:prSet custT="1"/>
      <dgm:spPr/>
      <dgm:t>
        <a:bodyPr/>
        <a:lstStyle/>
        <a:p>
          <a:r>
            <a:rPr lang="en-US" sz="2400" b="1" dirty="0"/>
            <a:t>Build your strategy and implement</a:t>
          </a:r>
        </a:p>
      </dgm:t>
    </dgm:pt>
    <dgm:pt modelId="{3A1CD297-9C30-49D7-8824-3F776C48162A}" type="parTrans" cxnId="{BDE11DD0-B4A6-420B-9F30-33CB17C1C040}">
      <dgm:prSet/>
      <dgm:spPr/>
      <dgm:t>
        <a:bodyPr/>
        <a:lstStyle/>
        <a:p>
          <a:endParaRPr lang="en-US"/>
        </a:p>
      </dgm:t>
    </dgm:pt>
    <dgm:pt modelId="{6FE0320E-AA9B-4F11-B79A-AEC03B4F82C5}" type="sibTrans" cxnId="{BDE11DD0-B4A6-420B-9F30-33CB17C1C040}">
      <dgm:prSet/>
      <dgm:spPr/>
      <dgm:t>
        <a:bodyPr/>
        <a:lstStyle/>
        <a:p>
          <a:endParaRPr lang="en-US"/>
        </a:p>
      </dgm:t>
    </dgm:pt>
    <dgm:pt modelId="{01DBE6BE-F329-4D05-8111-D29350BA3F75}">
      <dgm:prSet custT="1"/>
      <dgm:spPr/>
      <dgm:t>
        <a:bodyPr/>
        <a:lstStyle/>
        <a:p>
          <a:r>
            <a:rPr lang="en-US" sz="2400" b="1" dirty="0"/>
            <a:t>Hold yourselves accountable</a:t>
          </a:r>
          <a:endParaRPr lang="en-US" sz="1400" b="1" dirty="0"/>
        </a:p>
      </dgm:t>
    </dgm:pt>
    <dgm:pt modelId="{534CE173-646B-426A-BD18-C340C37B20AA}" type="parTrans" cxnId="{8B42765F-8942-4658-AB89-C0E8A0AB57D6}">
      <dgm:prSet/>
      <dgm:spPr/>
      <dgm:t>
        <a:bodyPr/>
        <a:lstStyle/>
        <a:p>
          <a:endParaRPr lang="en-US"/>
        </a:p>
      </dgm:t>
    </dgm:pt>
    <dgm:pt modelId="{2BAC4C66-EAE2-4C29-BD51-004724A7B2B6}" type="sibTrans" cxnId="{8B42765F-8942-4658-AB89-C0E8A0AB57D6}">
      <dgm:prSet/>
      <dgm:spPr/>
      <dgm:t>
        <a:bodyPr/>
        <a:lstStyle/>
        <a:p>
          <a:endParaRPr lang="en-US"/>
        </a:p>
      </dgm:t>
    </dgm:pt>
    <dgm:pt modelId="{3236EFE0-1E24-4175-8990-B0EBC3D63F7F}" type="pres">
      <dgm:prSet presAssocID="{96BD3ED0-3F38-42AF-ADE4-A59F98340821}" presName="diagram" presStyleCnt="0">
        <dgm:presLayoutVars>
          <dgm:dir/>
          <dgm:resizeHandles val="exact"/>
        </dgm:presLayoutVars>
      </dgm:prSet>
      <dgm:spPr/>
    </dgm:pt>
    <dgm:pt modelId="{06FAF85E-4523-4126-8BA8-9879646FBF87}" type="pres">
      <dgm:prSet presAssocID="{B7BDE712-EF99-4878-A49C-05BCE2D0F62D}" presName="node" presStyleLbl="node1" presStyleIdx="0" presStyleCnt="5" custLinFactNeighborX="2077" custLinFactNeighborY="-614">
        <dgm:presLayoutVars>
          <dgm:bulletEnabled val="1"/>
        </dgm:presLayoutVars>
      </dgm:prSet>
      <dgm:spPr/>
    </dgm:pt>
    <dgm:pt modelId="{C5BEDC19-6302-4F9B-ABED-F075DF955EAE}" type="pres">
      <dgm:prSet presAssocID="{3339E8BA-64FA-451E-B065-725A15CB6B63}" presName="sibTrans" presStyleCnt="0"/>
      <dgm:spPr/>
    </dgm:pt>
    <dgm:pt modelId="{94FF4CA8-5939-49BF-8FFC-CFFD9C51C25B}" type="pres">
      <dgm:prSet presAssocID="{E2BEDAD9-B61D-4EFB-8306-70CD98309178}" presName="node" presStyleLbl="node1" presStyleIdx="1" presStyleCnt="5">
        <dgm:presLayoutVars>
          <dgm:bulletEnabled val="1"/>
        </dgm:presLayoutVars>
      </dgm:prSet>
      <dgm:spPr/>
    </dgm:pt>
    <dgm:pt modelId="{47E0A20E-4C6E-49A5-B01C-8312DC4C558C}" type="pres">
      <dgm:prSet presAssocID="{CAB9C712-69E4-4CBB-A161-1107F921FF82}" presName="sibTrans" presStyleCnt="0"/>
      <dgm:spPr/>
    </dgm:pt>
    <dgm:pt modelId="{499828E0-859D-45C5-AC7A-CC2415DA7337}" type="pres">
      <dgm:prSet presAssocID="{5BB65258-CC6F-4805-9C20-8344C7E501C6}" presName="node" presStyleLbl="node1" presStyleIdx="2" presStyleCnt="5">
        <dgm:presLayoutVars>
          <dgm:bulletEnabled val="1"/>
        </dgm:presLayoutVars>
      </dgm:prSet>
      <dgm:spPr/>
    </dgm:pt>
    <dgm:pt modelId="{A035E1C2-B244-411C-A7F2-06DDFF2CD117}" type="pres">
      <dgm:prSet presAssocID="{0D980B78-1A20-4561-A099-60A17B85F10C}" presName="sibTrans" presStyleCnt="0"/>
      <dgm:spPr/>
    </dgm:pt>
    <dgm:pt modelId="{65578FAA-AFEF-46C9-93D2-630A7E3B3AE2}" type="pres">
      <dgm:prSet presAssocID="{8D2816EF-D9AA-423C-8906-6243C37BD072}" presName="node" presStyleLbl="node1" presStyleIdx="3" presStyleCnt="5">
        <dgm:presLayoutVars>
          <dgm:bulletEnabled val="1"/>
        </dgm:presLayoutVars>
      </dgm:prSet>
      <dgm:spPr/>
    </dgm:pt>
    <dgm:pt modelId="{37CDE768-C05A-49B9-8D52-5CEEDB8B880D}" type="pres">
      <dgm:prSet presAssocID="{6FE0320E-AA9B-4F11-B79A-AEC03B4F82C5}" presName="sibTrans" presStyleCnt="0"/>
      <dgm:spPr/>
    </dgm:pt>
    <dgm:pt modelId="{6101D25E-453D-4CD9-828C-E5A1C204D807}" type="pres">
      <dgm:prSet presAssocID="{01DBE6BE-F329-4D05-8111-D29350BA3F75}" presName="node" presStyleLbl="node1" presStyleIdx="4" presStyleCnt="5">
        <dgm:presLayoutVars>
          <dgm:bulletEnabled val="1"/>
        </dgm:presLayoutVars>
      </dgm:prSet>
      <dgm:spPr/>
    </dgm:pt>
  </dgm:ptLst>
  <dgm:cxnLst>
    <dgm:cxn modelId="{93844800-6867-4ADB-B31D-EE5F20299192}" type="presOf" srcId="{96BD3ED0-3F38-42AF-ADE4-A59F98340821}" destId="{3236EFE0-1E24-4175-8990-B0EBC3D63F7F}" srcOrd="0" destOrd="0" presId="urn:microsoft.com/office/officeart/2005/8/layout/default"/>
    <dgm:cxn modelId="{A9D30113-0F01-4E95-8CC0-850B11EBC111}" type="presOf" srcId="{E2BEDAD9-B61D-4EFB-8306-70CD98309178}" destId="{94FF4CA8-5939-49BF-8FFC-CFFD9C51C25B}" srcOrd="0" destOrd="0" presId="urn:microsoft.com/office/officeart/2005/8/layout/default"/>
    <dgm:cxn modelId="{68FB1421-BED6-4451-B988-F64580A0B8F6}" srcId="{96BD3ED0-3F38-42AF-ADE4-A59F98340821}" destId="{E2BEDAD9-B61D-4EFB-8306-70CD98309178}" srcOrd="1" destOrd="0" parTransId="{75AB4E1F-6B4F-4952-94B6-FB8C7B94E3CE}" sibTransId="{CAB9C712-69E4-4CBB-A161-1107F921FF82}"/>
    <dgm:cxn modelId="{4AD25524-0060-4F45-8041-7DB783C9E03B}" type="presOf" srcId="{01DBE6BE-F329-4D05-8111-D29350BA3F75}" destId="{6101D25E-453D-4CD9-828C-E5A1C204D807}" srcOrd="0" destOrd="0" presId="urn:microsoft.com/office/officeart/2005/8/layout/default"/>
    <dgm:cxn modelId="{7A6B2432-857F-42A3-94D2-624B678B53B5}" type="presOf" srcId="{8D2816EF-D9AA-423C-8906-6243C37BD072}" destId="{65578FAA-AFEF-46C9-93D2-630A7E3B3AE2}" srcOrd="0" destOrd="0" presId="urn:microsoft.com/office/officeart/2005/8/layout/default"/>
    <dgm:cxn modelId="{8B42765F-8942-4658-AB89-C0E8A0AB57D6}" srcId="{96BD3ED0-3F38-42AF-ADE4-A59F98340821}" destId="{01DBE6BE-F329-4D05-8111-D29350BA3F75}" srcOrd="4" destOrd="0" parTransId="{534CE173-646B-426A-BD18-C340C37B20AA}" sibTransId="{2BAC4C66-EAE2-4C29-BD51-004724A7B2B6}"/>
    <dgm:cxn modelId="{5FEC3B63-B7D5-4363-AFE3-D1E1CA4CC10A}" type="presOf" srcId="{B7BDE712-EF99-4878-A49C-05BCE2D0F62D}" destId="{06FAF85E-4523-4126-8BA8-9879646FBF87}" srcOrd="0" destOrd="0" presId="urn:microsoft.com/office/officeart/2005/8/layout/default"/>
    <dgm:cxn modelId="{D8CAE8AF-221F-442E-B658-FC7C9C00F490}" type="presOf" srcId="{5BB65258-CC6F-4805-9C20-8344C7E501C6}" destId="{499828E0-859D-45C5-AC7A-CC2415DA7337}" srcOrd="0" destOrd="0" presId="urn:microsoft.com/office/officeart/2005/8/layout/default"/>
    <dgm:cxn modelId="{5137EBAF-FBD4-4173-BFAA-EB0AE2A9C935}" srcId="{96BD3ED0-3F38-42AF-ADE4-A59F98340821}" destId="{5BB65258-CC6F-4805-9C20-8344C7E501C6}" srcOrd="2" destOrd="0" parTransId="{C07F0460-7CCD-4EBB-8C22-74F08A04A067}" sibTransId="{0D980B78-1A20-4561-A099-60A17B85F10C}"/>
    <dgm:cxn modelId="{BDE11DD0-B4A6-420B-9F30-33CB17C1C040}" srcId="{96BD3ED0-3F38-42AF-ADE4-A59F98340821}" destId="{8D2816EF-D9AA-423C-8906-6243C37BD072}" srcOrd="3" destOrd="0" parTransId="{3A1CD297-9C30-49D7-8824-3F776C48162A}" sibTransId="{6FE0320E-AA9B-4F11-B79A-AEC03B4F82C5}"/>
    <dgm:cxn modelId="{7F30B3E2-E51F-4E44-B674-328115212C2F}" srcId="{96BD3ED0-3F38-42AF-ADE4-A59F98340821}" destId="{B7BDE712-EF99-4878-A49C-05BCE2D0F62D}" srcOrd="0" destOrd="0" parTransId="{751CDE13-5199-4FC0-866B-292D67C1A4F5}" sibTransId="{3339E8BA-64FA-451E-B065-725A15CB6B63}"/>
    <dgm:cxn modelId="{126AD9A0-FB2F-4BDC-B07A-2FC13DA7555D}" type="presParOf" srcId="{3236EFE0-1E24-4175-8990-B0EBC3D63F7F}" destId="{06FAF85E-4523-4126-8BA8-9879646FBF87}" srcOrd="0" destOrd="0" presId="urn:microsoft.com/office/officeart/2005/8/layout/default"/>
    <dgm:cxn modelId="{C3BF8D92-2002-442B-ABBE-A39B385EC25F}" type="presParOf" srcId="{3236EFE0-1E24-4175-8990-B0EBC3D63F7F}" destId="{C5BEDC19-6302-4F9B-ABED-F075DF955EAE}" srcOrd="1" destOrd="0" presId="urn:microsoft.com/office/officeart/2005/8/layout/default"/>
    <dgm:cxn modelId="{F66EADB9-DDB7-4C9A-BA3D-FDF3487E8453}" type="presParOf" srcId="{3236EFE0-1E24-4175-8990-B0EBC3D63F7F}" destId="{94FF4CA8-5939-49BF-8FFC-CFFD9C51C25B}" srcOrd="2" destOrd="0" presId="urn:microsoft.com/office/officeart/2005/8/layout/default"/>
    <dgm:cxn modelId="{7F592728-45FA-4DA4-9A25-EC594F7E55F4}" type="presParOf" srcId="{3236EFE0-1E24-4175-8990-B0EBC3D63F7F}" destId="{47E0A20E-4C6E-49A5-B01C-8312DC4C558C}" srcOrd="3" destOrd="0" presId="urn:microsoft.com/office/officeart/2005/8/layout/default"/>
    <dgm:cxn modelId="{9D0C4FF6-5041-4645-841B-3699DB0D1C03}" type="presParOf" srcId="{3236EFE0-1E24-4175-8990-B0EBC3D63F7F}" destId="{499828E0-859D-45C5-AC7A-CC2415DA7337}" srcOrd="4" destOrd="0" presId="urn:microsoft.com/office/officeart/2005/8/layout/default"/>
    <dgm:cxn modelId="{DE96A7F5-1E10-4989-80EF-5AB59D822BF8}" type="presParOf" srcId="{3236EFE0-1E24-4175-8990-B0EBC3D63F7F}" destId="{A035E1C2-B244-411C-A7F2-06DDFF2CD117}" srcOrd="5" destOrd="0" presId="urn:microsoft.com/office/officeart/2005/8/layout/default"/>
    <dgm:cxn modelId="{5A106DB9-1DB2-455D-8ABC-ECE6D0D34AFA}" type="presParOf" srcId="{3236EFE0-1E24-4175-8990-B0EBC3D63F7F}" destId="{65578FAA-AFEF-46C9-93D2-630A7E3B3AE2}" srcOrd="6" destOrd="0" presId="urn:microsoft.com/office/officeart/2005/8/layout/default"/>
    <dgm:cxn modelId="{FBC47D33-213C-4A2D-BAA7-C00969CECD11}" type="presParOf" srcId="{3236EFE0-1E24-4175-8990-B0EBC3D63F7F}" destId="{37CDE768-C05A-49B9-8D52-5CEEDB8B880D}" srcOrd="7" destOrd="0" presId="urn:microsoft.com/office/officeart/2005/8/layout/default"/>
    <dgm:cxn modelId="{D74FCA42-692B-4240-8AA1-8E9E0C91FA4D}" type="presParOf" srcId="{3236EFE0-1E24-4175-8990-B0EBC3D63F7F}" destId="{6101D25E-453D-4CD9-828C-E5A1C204D80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BD3ED0-3F38-42AF-ADE4-A59F98340821}" type="doc">
      <dgm:prSet loTypeId="urn:microsoft.com/office/officeart/2005/8/layout/hList7" loCatId="list" qsTypeId="urn:microsoft.com/office/officeart/2005/8/quickstyle/simple1" qsCatId="simple" csTypeId="urn:microsoft.com/office/officeart/2005/8/colors/accent1_4" csCatId="accent1" phldr="1"/>
      <dgm:spPr/>
      <dgm:t>
        <a:bodyPr/>
        <a:lstStyle/>
        <a:p>
          <a:endParaRPr lang="en-US"/>
        </a:p>
      </dgm:t>
    </dgm:pt>
    <dgm:pt modelId="{B7BDE712-EF99-4878-A49C-05BCE2D0F62D}">
      <dgm:prSet phldrT="[Text]" custT="1"/>
      <dgm:spPr/>
      <dgm:t>
        <a:bodyPr/>
        <a:lstStyle/>
        <a:p>
          <a:r>
            <a:rPr lang="en-US" sz="2800" dirty="0"/>
            <a:t>Recruitment/Retention</a:t>
          </a:r>
        </a:p>
      </dgm:t>
    </dgm:pt>
    <dgm:pt modelId="{751CDE13-5199-4FC0-866B-292D67C1A4F5}" type="parTrans" cxnId="{7F30B3E2-E51F-4E44-B674-328115212C2F}">
      <dgm:prSet/>
      <dgm:spPr/>
      <dgm:t>
        <a:bodyPr/>
        <a:lstStyle/>
        <a:p>
          <a:endParaRPr lang="en-US"/>
        </a:p>
      </dgm:t>
    </dgm:pt>
    <dgm:pt modelId="{3339E8BA-64FA-451E-B065-725A15CB6B63}" type="sibTrans" cxnId="{7F30B3E2-E51F-4E44-B674-328115212C2F}">
      <dgm:prSet/>
      <dgm:spPr/>
      <dgm:t>
        <a:bodyPr/>
        <a:lstStyle/>
        <a:p>
          <a:endParaRPr lang="en-US"/>
        </a:p>
      </dgm:t>
    </dgm:pt>
    <dgm:pt modelId="{E2BEDAD9-B61D-4EFB-8306-70CD98309178}">
      <dgm:prSet custT="1"/>
      <dgm:spPr/>
      <dgm:t>
        <a:bodyPr/>
        <a:lstStyle/>
        <a:p>
          <a:r>
            <a:rPr lang="en-US" sz="2800" dirty="0"/>
            <a:t>Community</a:t>
          </a:r>
        </a:p>
      </dgm:t>
    </dgm:pt>
    <dgm:pt modelId="{75AB4E1F-6B4F-4952-94B6-FB8C7B94E3CE}" type="parTrans" cxnId="{68FB1421-BED6-4451-B988-F64580A0B8F6}">
      <dgm:prSet/>
      <dgm:spPr/>
      <dgm:t>
        <a:bodyPr/>
        <a:lstStyle/>
        <a:p>
          <a:endParaRPr lang="en-US"/>
        </a:p>
      </dgm:t>
    </dgm:pt>
    <dgm:pt modelId="{CAB9C712-69E4-4CBB-A161-1107F921FF82}" type="sibTrans" cxnId="{68FB1421-BED6-4451-B988-F64580A0B8F6}">
      <dgm:prSet/>
      <dgm:spPr/>
      <dgm:t>
        <a:bodyPr/>
        <a:lstStyle/>
        <a:p>
          <a:endParaRPr lang="en-US"/>
        </a:p>
      </dgm:t>
    </dgm:pt>
    <dgm:pt modelId="{5BB65258-CC6F-4805-9C20-8344C7E501C6}">
      <dgm:prSet custT="1"/>
      <dgm:spPr/>
      <dgm:t>
        <a:bodyPr/>
        <a:lstStyle/>
        <a:p>
          <a:r>
            <a:rPr lang="en-US" sz="2800" dirty="0"/>
            <a:t>Workplace programs</a:t>
          </a:r>
        </a:p>
      </dgm:t>
    </dgm:pt>
    <dgm:pt modelId="{C07F0460-7CCD-4EBB-8C22-74F08A04A067}" type="parTrans" cxnId="{5137EBAF-FBD4-4173-BFAA-EB0AE2A9C935}">
      <dgm:prSet/>
      <dgm:spPr/>
      <dgm:t>
        <a:bodyPr/>
        <a:lstStyle/>
        <a:p>
          <a:endParaRPr lang="en-US"/>
        </a:p>
      </dgm:t>
    </dgm:pt>
    <dgm:pt modelId="{0D980B78-1A20-4561-A099-60A17B85F10C}" type="sibTrans" cxnId="{5137EBAF-FBD4-4173-BFAA-EB0AE2A9C935}">
      <dgm:prSet/>
      <dgm:spPr/>
      <dgm:t>
        <a:bodyPr/>
        <a:lstStyle/>
        <a:p>
          <a:endParaRPr lang="en-US"/>
        </a:p>
      </dgm:t>
    </dgm:pt>
    <dgm:pt modelId="{8D2816EF-D9AA-423C-8906-6243C37BD072}">
      <dgm:prSet custT="1"/>
      <dgm:spPr/>
      <dgm:t>
        <a:bodyPr/>
        <a:lstStyle/>
        <a:p>
          <a:r>
            <a:rPr lang="en-US" sz="2800" dirty="0"/>
            <a:t>Supplier diversity </a:t>
          </a:r>
        </a:p>
      </dgm:t>
    </dgm:pt>
    <dgm:pt modelId="{3A1CD297-9C30-49D7-8824-3F776C48162A}" type="parTrans" cxnId="{BDE11DD0-B4A6-420B-9F30-33CB17C1C040}">
      <dgm:prSet/>
      <dgm:spPr/>
      <dgm:t>
        <a:bodyPr/>
        <a:lstStyle/>
        <a:p>
          <a:endParaRPr lang="en-US"/>
        </a:p>
      </dgm:t>
    </dgm:pt>
    <dgm:pt modelId="{6FE0320E-AA9B-4F11-B79A-AEC03B4F82C5}" type="sibTrans" cxnId="{BDE11DD0-B4A6-420B-9F30-33CB17C1C040}">
      <dgm:prSet/>
      <dgm:spPr/>
      <dgm:t>
        <a:bodyPr/>
        <a:lstStyle/>
        <a:p>
          <a:endParaRPr lang="en-US"/>
        </a:p>
      </dgm:t>
    </dgm:pt>
    <dgm:pt modelId="{01DBE6BE-F329-4D05-8111-D29350BA3F75}">
      <dgm:prSet custT="1"/>
      <dgm:spPr/>
      <dgm:t>
        <a:bodyPr/>
        <a:lstStyle/>
        <a:p>
          <a:r>
            <a:rPr lang="en-US" sz="2800" dirty="0"/>
            <a:t>Training/ education</a:t>
          </a:r>
          <a:endParaRPr lang="en-US" sz="1700" dirty="0"/>
        </a:p>
      </dgm:t>
    </dgm:pt>
    <dgm:pt modelId="{534CE173-646B-426A-BD18-C340C37B20AA}" type="parTrans" cxnId="{8B42765F-8942-4658-AB89-C0E8A0AB57D6}">
      <dgm:prSet/>
      <dgm:spPr/>
      <dgm:t>
        <a:bodyPr/>
        <a:lstStyle/>
        <a:p>
          <a:endParaRPr lang="en-US"/>
        </a:p>
      </dgm:t>
    </dgm:pt>
    <dgm:pt modelId="{2BAC4C66-EAE2-4C29-BD51-004724A7B2B6}" type="sibTrans" cxnId="{8B42765F-8942-4658-AB89-C0E8A0AB57D6}">
      <dgm:prSet/>
      <dgm:spPr/>
      <dgm:t>
        <a:bodyPr/>
        <a:lstStyle/>
        <a:p>
          <a:endParaRPr lang="en-US"/>
        </a:p>
      </dgm:t>
    </dgm:pt>
    <dgm:pt modelId="{9676E029-9879-41F8-9180-4D058E29ADA0}" type="pres">
      <dgm:prSet presAssocID="{96BD3ED0-3F38-42AF-ADE4-A59F98340821}" presName="Name0" presStyleCnt="0">
        <dgm:presLayoutVars>
          <dgm:dir/>
          <dgm:resizeHandles val="exact"/>
        </dgm:presLayoutVars>
      </dgm:prSet>
      <dgm:spPr/>
    </dgm:pt>
    <dgm:pt modelId="{6FE94958-F9EE-4326-94C7-36A9078BB417}" type="pres">
      <dgm:prSet presAssocID="{96BD3ED0-3F38-42AF-ADE4-A59F98340821}" presName="fgShape" presStyleLbl="fgShp" presStyleIdx="0" presStyleCnt="1"/>
      <dgm:spPr/>
    </dgm:pt>
    <dgm:pt modelId="{039F7269-6252-4A8A-AF60-9701AB3F9694}" type="pres">
      <dgm:prSet presAssocID="{96BD3ED0-3F38-42AF-ADE4-A59F98340821}" presName="linComp" presStyleCnt="0"/>
      <dgm:spPr/>
    </dgm:pt>
    <dgm:pt modelId="{175FC7D5-1C0B-495E-85BA-C3F63449EC43}" type="pres">
      <dgm:prSet presAssocID="{B7BDE712-EF99-4878-A49C-05BCE2D0F62D}" presName="compNode" presStyleCnt="0"/>
      <dgm:spPr/>
    </dgm:pt>
    <dgm:pt modelId="{9695C839-75E9-4138-98C7-AE56BAF08F36}" type="pres">
      <dgm:prSet presAssocID="{B7BDE712-EF99-4878-A49C-05BCE2D0F62D}" presName="bkgdShape" presStyleLbl="node1" presStyleIdx="0" presStyleCnt="5"/>
      <dgm:spPr/>
    </dgm:pt>
    <dgm:pt modelId="{5F5D2BE5-2F0F-4E4A-91C9-44B5F1C19C3E}" type="pres">
      <dgm:prSet presAssocID="{B7BDE712-EF99-4878-A49C-05BCE2D0F62D}" presName="nodeTx" presStyleLbl="node1" presStyleIdx="0" presStyleCnt="5">
        <dgm:presLayoutVars>
          <dgm:bulletEnabled val="1"/>
        </dgm:presLayoutVars>
      </dgm:prSet>
      <dgm:spPr/>
    </dgm:pt>
    <dgm:pt modelId="{E2040AFB-25A2-4D56-9C02-277D651E7889}" type="pres">
      <dgm:prSet presAssocID="{B7BDE712-EF99-4878-A49C-05BCE2D0F62D}" presName="invisiNode" presStyleLbl="node1" presStyleIdx="0" presStyleCnt="5"/>
      <dgm:spPr/>
    </dgm:pt>
    <dgm:pt modelId="{1D3282EE-1262-4EAD-AAF0-17AA6C2D148B}" type="pres">
      <dgm:prSet presAssocID="{B7BDE712-EF99-4878-A49C-05BCE2D0F62D}"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erson eating with solid fill"/>
        </a:ext>
      </dgm:extLst>
    </dgm:pt>
    <dgm:pt modelId="{8D39FD2A-D8D5-4172-AEDA-0ED6CFABE023}" type="pres">
      <dgm:prSet presAssocID="{3339E8BA-64FA-451E-B065-725A15CB6B63}" presName="sibTrans" presStyleLbl="sibTrans2D1" presStyleIdx="0" presStyleCnt="0"/>
      <dgm:spPr/>
    </dgm:pt>
    <dgm:pt modelId="{37E8E18E-4C8B-4817-9A01-6E2A1B94BEB9}" type="pres">
      <dgm:prSet presAssocID="{E2BEDAD9-B61D-4EFB-8306-70CD98309178}" presName="compNode" presStyleCnt="0"/>
      <dgm:spPr/>
    </dgm:pt>
    <dgm:pt modelId="{29F072AE-23FC-4C27-AEC8-41FA72538B2F}" type="pres">
      <dgm:prSet presAssocID="{E2BEDAD9-B61D-4EFB-8306-70CD98309178}" presName="bkgdShape" presStyleLbl="node1" presStyleIdx="1" presStyleCnt="5"/>
      <dgm:spPr/>
    </dgm:pt>
    <dgm:pt modelId="{418FCCBD-8FD9-4B26-AB48-440897A0B1F8}" type="pres">
      <dgm:prSet presAssocID="{E2BEDAD9-B61D-4EFB-8306-70CD98309178}" presName="nodeTx" presStyleLbl="node1" presStyleIdx="1" presStyleCnt="5">
        <dgm:presLayoutVars>
          <dgm:bulletEnabled val="1"/>
        </dgm:presLayoutVars>
      </dgm:prSet>
      <dgm:spPr/>
    </dgm:pt>
    <dgm:pt modelId="{99710588-ADE7-4F64-9C01-EB25EEBE344E}" type="pres">
      <dgm:prSet presAssocID="{E2BEDAD9-B61D-4EFB-8306-70CD98309178}" presName="invisiNode" presStyleLbl="node1" presStyleIdx="1" presStyleCnt="5"/>
      <dgm:spPr/>
    </dgm:pt>
    <dgm:pt modelId="{67B7B6ED-CCE1-481D-964E-F33BC748FB80}" type="pres">
      <dgm:prSet presAssocID="{E2BEDAD9-B61D-4EFB-8306-70CD98309178}" presName="imagNode" presStyleLbl="fgImgPlac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of people with solid fill"/>
        </a:ext>
      </dgm:extLst>
    </dgm:pt>
    <dgm:pt modelId="{A77C8877-022A-4CF4-AD7C-2C84B7BDB797}" type="pres">
      <dgm:prSet presAssocID="{CAB9C712-69E4-4CBB-A161-1107F921FF82}" presName="sibTrans" presStyleLbl="sibTrans2D1" presStyleIdx="0" presStyleCnt="0"/>
      <dgm:spPr/>
    </dgm:pt>
    <dgm:pt modelId="{7D93E720-C703-4213-8407-361294FA8EE0}" type="pres">
      <dgm:prSet presAssocID="{5BB65258-CC6F-4805-9C20-8344C7E501C6}" presName="compNode" presStyleCnt="0"/>
      <dgm:spPr/>
    </dgm:pt>
    <dgm:pt modelId="{EF45AEA2-0B0A-4E57-B23C-A7A46AD461D1}" type="pres">
      <dgm:prSet presAssocID="{5BB65258-CC6F-4805-9C20-8344C7E501C6}" presName="bkgdShape" presStyleLbl="node1" presStyleIdx="2" presStyleCnt="5"/>
      <dgm:spPr/>
    </dgm:pt>
    <dgm:pt modelId="{C0325647-3D95-4C51-866C-92BF80CBF79D}" type="pres">
      <dgm:prSet presAssocID="{5BB65258-CC6F-4805-9C20-8344C7E501C6}" presName="nodeTx" presStyleLbl="node1" presStyleIdx="2" presStyleCnt="5">
        <dgm:presLayoutVars>
          <dgm:bulletEnabled val="1"/>
        </dgm:presLayoutVars>
      </dgm:prSet>
      <dgm:spPr/>
    </dgm:pt>
    <dgm:pt modelId="{47E7B072-1567-40CB-84C8-14A1D8305B35}" type="pres">
      <dgm:prSet presAssocID="{5BB65258-CC6F-4805-9C20-8344C7E501C6}" presName="invisiNode" presStyleLbl="node1" presStyleIdx="2" presStyleCnt="5"/>
      <dgm:spPr/>
    </dgm:pt>
    <dgm:pt modelId="{AEAD8A28-A701-44A9-A4F1-19D6AC0E52A9}" type="pres">
      <dgm:prSet presAssocID="{5BB65258-CC6F-4805-9C20-8344C7E501C6}" presName="imagNode" presStyleLbl="fgImgPlac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Watering pot outline"/>
        </a:ext>
      </dgm:extLst>
    </dgm:pt>
    <dgm:pt modelId="{80F6CBFA-5C9A-438B-BE5B-A611BFAAE152}" type="pres">
      <dgm:prSet presAssocID="{0D980B78-1A20-4561-A099-60A17B85F10C}" presName="sibTrans" presStyleLbl="sibTrans2D1" presStyleIdx="0" presStyleCnt="0"/>
      <dgm:spPr/>
    </dgm:pt>
    <dgm:pt modelId="{647CAFF2-511D-4C5E-8DF3-A79267330345}" type="pres">
      <dgm:prSet presAssocID="{8D2816EF-D9AA-423C-8906-6243C37BD072}" presName="compNode" presStyleCnt="0"/>
      <dgm:spPr/>
    </dgm:pt>
    <dgm:pt modelId="{6D97A09E-6D86-4E40-AE71-7DFCB54362AB}" type="pres">
      <dgm:prSet presAssocID="{8D2816EF-D9AA-423C-8906-6243C37BD072}" presName="bkgdShape" presStyleLbl="node1" presStyleIdx="3" presStyleCnt="5"/>
      <dgm:spPr/>
    </dgm:pt>
    <dgm:pt modelId="{A1168315-E773-435E-9B1A-E1894A667918}" type="pres">
      <dgm:prSet presAssocID="{8D2816EF-D9AA-423C-8906-6243C37BD072}" presName="nodeTx" presStyleLbl="node1" presStyleIdx="3" presStyleCnt="5">
        <dgm:presLayoutVars>
          <dgm:bulletEnabled val="1"/>
        </dgm:presLayoutVars>
      </dgm:prSet>
      <dgm:spPr/>
    </dgm:pt>
    <dgm:pt modelId="{AE9E33F1-9F3D-4A72-805B-F807530F7868}" type="pres">
      <dgm:prSet presAssocID="{8D2816EF-D9AA-423C-8906-6243C37BD072}" presName="invisiNode" presStyleLbl="node1" presStyleIdx="3" presStyleCnt="5"/>
      <dgm:spPr/>
    </dgm:pt>
    <dgm:pt modelId="{893E808B-088F-477F-A75A-1F9814ED3B70}" type="pres">
      <dgm:prSet presAssocID="{8D2816EF-D9AA-423C-8906-6243C37BD072}" presName="imagNode" presStyleLbl="fgImgPlac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Universal access with solid fill"/>
        </a:ext>
      </dgm:extLst>
    </dgm:pt>
    <dgm:pt modelId="{1A6D4007-E068-4B04-8063-3E1C1B209043}" type="pres">
      <dgm:prSet presAssocID="{6FE0320E-AA9B-4F11-B79A-AEC03B4F82C5}" presName="sibTrans" presStyleLbl="sibTrans2D1" presStyleIdx="0" presStyleCnt="0"/>
      <dgm:spPr/>
    </dgm:pt>
    <dgm:pt modelId="{A1C5CBCD-47F0-4552-9E9A-5CEDF4AE29F7}" type="pres">
      <dgm:prSet presAssocID="{01DBE6BE-F329-4D05-8111-D29350BA3F75}" presName="compNode" presStyleCnt="0"/>
      <dgm:spPr/>
    </dgm:pt>
    <dgm:pt modelId="{83AF6D9B-B8D8-4981-9549-F3E59B1EB8EE}" type="pres">
      <dgm:prSet presAssocID="{01DBE6BE-F329-4D05-8111-D29350BA3F75}" presName="bkgdShape" presStyleLbl="node1" presStyleIdx="4" presStyleCnt="5"/>
      <dgm:spPr/>
    </dgm:pt>
    <dgm:pt modelId="{72856444-2242-4438-8889-2312BAAA5771}" type="pres">
      <dgm:prSet presAssocID="{01DBE6BE-F329-4D05-8111-D29350BA3F75}" presName="nodeTx" presStyleLbl="node1" presStyleIdx="4" presStyleCnt="5">
        <dgm:presLayoutVars>
          <dgm:bulletEnabled val="1"/>
        </dgm:presLayoutVars>
      </dgm:prSet>
      <dgm:spPr/>
    </dgm:pt>
    <dgm:pt modelId="{3B5870AD-AA17-401B-9205-18310E7988AD}" type="pres">
      <dgm:prSet presAssocID="{01DBE6BE-F329-4D05-8111-D29350BA3F75}" presName="invisiNode" presStyleLbl="node1" presStyleIdx="4" presStyleCnt="5"/>
      <dgm:spPr/>
    </dgm:pt>
    <dgm:pt modelId="{D033A8BC-74F9-4303-A55D-065ED30F9A03}" type="pres">
      <dgm:prSet presAssocID="{01DBE6BE-F329-4D05-8111-D29350BA3F75}" presName="imagNode" presStyleLbl="fgImgPlac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Open book outline"/>
        </a:ext>
      </dgm:extLst>
    </dgm:pt>
  </dgm:ptLst>
  <dgm:cxnLst>
    <dgm:cxn modelId="{0BF86706-6AE1-4BA9-B0C8-1A3A6DCEF1D9}" type="presOf" srcId="{6FE0320E-AA9B-4F11-B79A-AEC03B4F82C5}" destId="{1A6D4007-E068-4B04-8063-3E1C1B209043}" srcOrd="0" destOrd="0" presId="urn:microsoft.com/office/officeart/2005/8/layout/hList7"/>
    <dgm:cxn modelId="{68FB1421-BED6-4451-B988-F64580A0B8F6}" srcId="{96BD3ED0-3F38-42AF-ADE4-A59F98340821}" destId="{E2BEDAD9-B61D-4EFB-8306-70CD98309178}" srcOrd="1" destOrd="0" parTransId="{75AB4E1F-6B4F-4952-94B6-FB8C7B94E3CE}" sibTransId="{CAB9C712-69E4-4CBB-A161-1107F921FF82}"/>
    <dgm:cxn modelId="{1C597225-5153-474C-8ED2-5DABC1B43C75}" type="presOf" srcId="{B7BDE712-EF99-4878-A49C-05BCE2D0F62D}" destId="{9695C839-75E9-4138-98C7-AE56BAF08F36}" srcOrd="0" destOrd="0" presId="urn:microsoft.com/office/officeart/2005/8/layout/hList7"/>
    <dgm:cxn modelId="{88DE8E26-726D-4443-8D71-539FE4665F1D}" type="presOf" srcId="{5BB65258-CC6F-4805-9C20-8344C7E501C6}" destId="{C0325647-3D95-4C51-866C-92BF80CBF79D}" srcOrd="1" destOrd="0" presId="urn:microsoft.com/office/officeart/2005/8/layout/hList7"/>
    <dgm:cxn modelId="{BEF1712D-4FEF-4054-A190-685C523D0D68}" type="presOf" srcId="{96BD3ED0-3F38-42AF-ADE4-A59F98340821}" destId="{9676E029-9879-41F8-9180-4D058E29ADA0}" srcOrd="0" destOrd="0" presId="urn:microsoft.com/office/officeart/2005/8/layout/hList7"/>
    <dgm:cxn modelId="{8B42765F-8942-4658-AB89-C0E8A0AB57D6}" srcId="{96BD3ED0-3F38-42AF-ADE4-A59F98340821}" destId="{01DBE6BE-F329-4D05-8111-D29350BA3F75}" srcOrd="4" destOrd="0" parTransId="{534CE173-646B-426A-BD18-C340C37B20AA}" sibTransId="{2BAC4C66-EAE2-4C29-BD51-004724A7B2B6}"/>
    <dgm:cxn modelId="{9E7F646F-23CD-4754-9C00-182985258AA2}" type="presOf" srcId="{5BB65258-CC6F-4805-9C20-8344C7E501C6}" destId="{EF45AEA2-0B0A-4E57-B23C-A7A46AD461D1}" srcOrd="0" destOrd="0" presId="urn:microsoft.com/office/officeart/2005/8/layout/hList7"/>
    <dgm:cxn modelId="{052B3470-70E3-42BF-A35F-62BC7365F3F2}" type="presOf" srcId="{B7BDE712-EF99-4878-A49C-05BCE2D0F62D}" destId="{5F5D2BE5-2F0F-4E4A-91C9-44B5F1C19C3E}" srcOrd="1" destOrd="0" presId="urn:microsoft.com/office/officeart/2005/8/layout/hList7"/>
    <dgm:cxn modelId="{6C06D858-EABD-408A-A876-6BAB6C1F50CF}" type="presOf" srcId="{01DBE6BE-F329-4D05-8111-D29350BA3F75}" destId="{83AF6D9B-B8D8-4981-9549-F3E59B1EB8EE}" srcOrd="0" destOrd="0" presId="urn:microsoft.com/office/officeart/2005/8/layout/hList7"/>
    <dgm:cxn modelId="{03E4A782-C0CE-4D11-BC65-126825AD883E}" type="presOf" srcId="{01DBE6BE-F329-4D05-8111-D29350BA3F75}" destId="{72856444-2242-4438-8889-2312BAAA5771}" srcOrd="1" destOrd="0" presId="urn:microsoft.com/office/officeart/2005/8/layout/hList7"/>
    <dgm:cxn modelId="{4B8EAF87-492C-4C5D-8B0E-09BB733F6103}" type="presOf" srcId="{3339E8BA-64FA-451E-B065-725A15CB6B63}" destId="{8D39FD2A-D8D5-4172-AEDA-0ED6CFABE023}" srcOrd="0" destOrd="0" presId="urn:microsoft.com/office/officeart/2005/8/layout/hList7"/>
    <dgm:cxn modelId="{1D5AB188-CEB1-4C32-B0D8-DDBDAA9A57C2}" type="presOf" srcId="{8D2816EF-D9AA-423C-8906-6243C37BD072}" destId="{6D97A09E-6D86-4E40-AE71-7DFCB54362AB}" srcOrd="0" destOrd="0" presId="urn:microsoft.com/office/officeart/2005/8/layout/hList7"/>
    <dgm:cxn modelId="{975395AA-170B-4EB9-87B5-C7F974F6096E}" type="presOf" srcId="{CAB9C712-69E4-4CBB-A161-1107F921FF82}" destId="{A77C8877-022A-4CF4-AD7C-2C84B7BDB797}" srcOrd="0" destOrd="0" presId="urn:microsoft.com/office/officeart/2005/8/layout/hList7"/>
    <dgm:cxn modelId="{5137EBAF-FBD4-4173-BFAA-EB0AE2A9C935}" srcId="{96BD3ED0-3F38-42AF-ADE4-A59F98340821}" destId="{5BB65258-CC6F-4805-9C20-8344C7E501C6}" srcOrd="2" destOrd="0" parTransId="{C07F0460-7CCD-4EBB-8C22-74F08A04A067}" sibTransId="{0D980B78-1A20-4561-A099-60A17B85F10C}"/>
    <dgm:cxn modelId="{BDE11DD0-B4A6-420B-9F30-33CB17C1C040}" srcId="{96BD3ED0-3F38-42AF-ADE4-A59F98340821}" destId="{8D2816EF-D9AA-423C-8906-6243C37BD072}" srcOrd="3" destOrd="0" parTransId="{3A1CD297-9C30-49D7-8824-3F776C48162A}" sibTransId="{6FE0320E-AA9B-4F11-B79A-AEC03B4F82C5}"/>
    <dgm:cxn modelId="{A46C9AD3-C486-4E52-98EF-604D35BFDF63}" type="presOf" srcId="{E2BEDAD9-B61D-4EFB-8306-70CD98309178}" destId="{29F072AE-23FC-4C27-AEC8-41FA72538B2F}" srcOrd="0" destOrd="0" presId="urn:microsoft.com/office/officeart/2005/8/layout/hList7"/>
    <dgm:cxn modelId="{7F30B3E2-E51F-4E44-B674-328115212C2F}" srcId="{96BD3ED0-3F38-42AF-ADE4-A59F98340821}" destId="{B7BDE712-EF99-4878-A49C-05BCE2D0F62D}" srcOrd="0" destOrd="0" parTransId="{751CDE13-5199-4FC0-866B-292D67C1A4F5}" sibTransId="{3339E8BA-64FA-451E-B065-725A15CB6B63}"/>
    <dgm:cxn modelId="{21DDE4ED-F5BB-49AA-8F40-022BD066C0D2}" type="presOf" srcId="{8D2816EF-D9AA-423C-8906-6243C37BD072}" destId="{A1168315-E773-435E-9B1A-E1894A667918}" srcOrd="1" destOrd="0" presId="urn:microsoft.com/office/officeart/2005/8/layout/hList7"/>
    <dgm:cxn modelId="{F35681F1-EC1F-40FF-B81E-1807CCA0FC38}" type="presOf" srcId="{E2BEDAD9-B61D-4EFB-8306-70CD98309178}" destId="{418FCCBD-8FD9-4B26-AB48-440897A0B1F8}" srcOrd="1" destOrd="0" presId="urn:microsoft.com/office/officeart/2005/8/layout/hList7"/>
    <dgm:cxn modelId="{E43962F2-7DC8-48FA-9967-A7806A9F8A22}" type="presOf" srcId="{0D980B78-1A20-4561-A099-60A17B85F10C}" destId="{80F6CBFA-5C9A-438B-BE5B-A611BFAAE152}" srcOrd="0" destOrd="0" presId="urn:microsoft.com/office/officeart/2005/8/layout/hList7"/>
    <dgm:cxn modelId="{05D6F512-A684-45C4-AAA0-726D29C1B429}" type="presParOf" srcId="{9676E029-9879-41F8-9180-4D058E29ADA0}" destId="{6FE94958-F9EE-4326-94C7-36A9078BB417}" srcOrd="0" destOrd="0" presId="urn:microsoft.com/office/officeart/2005/8/layout/hList7"/>
    <dgm:cxn modelId="{C06A2F79-43C6-49E0-81E7-0BDCB5A32F2D}" type="presParOf" srcId="{9676E029-9879-41F8-9180-4D058E29ADA0}" destId="{039F7269-6252-4A8A-AF60-9701AB3F9694}" srcOrd="1" destOrd="0" presId="urn:microsoft.com/office/officeart/2005/8/layout/hList7"/>
    <dgm:cxn modelId="{085B2AA5-8B1F-4350-8B07-363A294663A9}" type="presParOf" srcId="{039F7269-6252-4A8A-AF60-9701AB3F9694}" destId="{175FC7D5-1C0B-495E-85BA-C3F63449EC43}" srcOrd="0" destOrd="0" presId="urn:microsoft.com/office/officeart/2005/8/layout/hList7"/>
    <dgm:cxn modelId="{EE3E0B02-B45E-41F2-A5B4-64C2C58A6EC8}" type="presParOf" srcId="{175FC7D5-1C0B-495E-85BA-C3F63449EC43}" destId="{9695C839-75E9-4138-98C7-AE56BAF08F36}" srcOrd="0" destOrd="0" presId="urn:microsoft.com/office/officeart/2005/8/layout/hList7"/>
    <dgm:cxn modelId="{B5EA50C1-DCA5-4E2A-86B7-5267846AF1E6}" type="presParOf" srcId="{175FC7D5-1C0B-495E-85BA-C3F63449EC43}" destId="{5F5D2BE5-2F0F-4E4A-91C9-44B5F1C19C3E}" srcOrd="1" destOrd="0" presId="urn:microsoft.com/office/officeart/2005/8/layout/hList7"/>
    <dgm:cxn modelId="{DA7C9386-48FD-4EDF-B203-838841013887}" type="presParOf" srcId="{175FC7D5-1C0B-495E-85BA-C3F63449EC43}" destId="{E2040AFB-25A2-4D56-9C02-277D651E7889}" srcOrd="2" destOrd="0" presId="urn:microsoft.com/office/officeart/2005/8/layout/hList7"/>
    <dgm:cxn modelId="{AFBB906F-04AE-4007-BF6F-2FB2CB295489}" type="presParOf" srcId="{175FC7D5-1C0B-495E-85BA-C3F63449EC43}" destId="{1D3282EE-1262-4EAD-AAF0-17AA6C2D148B}" srcOrd="3" destOrd="0" presId="urn:microsoft.com/office/officeart/2005/8/layout/hList7"/>
    <dgm:cxn modelId="{7BF132C7-9B96-4F27-8FCA-AB50AA7F0215}" type="presParOf" srcId="{039F7269-6252-4A8A-AF60-9701AB3F9694}" destId="{8D39FD2A-D8D5-4172-AEDA-0ED6CFABE023}" srcOrd="1" destOrd="0" presId="urn:microsoft.com/office/officeart/2005/8/layout/hList7"/>
    <dgm:cxn modelId="{54B975E5-6964-4F73-BCAB-5E5FBCB0426C}" type="presParOf" srcId="{039F7269-6252-4A8A-AF60-9701AB3F9694}" destId="{37E8E18E-4C8B-4817-9A01-6E2A1B94BEB9}" srcOrd="2" destOrd="0" presId="urn:microsoft.com/office/officeart/2005/8/layout/hList7"/>
    <dgm:cxn modelId="{27B1D6B1-88AA-497A-B3D7-5DB834AD6584}" type="presParOf" srcId="{37E8E18E-4C8B-4817-9A01-6E2A1B94BEB9}" destId="{29F072AE-23FC-4C27-AEC8-41FA72538B2F}" srcOrd="0" destOrd="0" presId="urn:microsoft.com/office/officeart/2005/8/layout/hList7"/>
    <dgm:cxn modelId="{58B70594-7B8D-44FD-966D-97B8CE2D13D1}" type="presParOf" srcId="{37E8E18E-4C8B-4817-9A01-6E2A1B94BEB9}" destId="{418FCCBD-8FD9-4B26-AB48-440897A0B1F8}" srcOrd="1" destOrd="0" presId="urn:microsoft.com/office/officeart/2005/8/layout/hList7"/>
    <dgm:cxn modelId="{495D1D61-C61D-47BB-8D27-2AA5F21BC1B0}" type="presParOf" srcId="{37E8E18E-4C8B-4817-9A01-6E2A1B94BEB9}" destId="{99710588-ADE7-4F64-9C01-EB25EEBE344E}" srcOrd="2" destOrd="0" presId="urn:microsoft.com/office/officeart/2005/8/layout/hList7"/>
    <dgm:cxn modelId="{6ABE7D0F-67D7-42CC-B3D7-8E55B1796512}" type="presParOf" srcId="{37E8E18E-4C8B-4817-9A01-6E2A1B94BEB9}" destId="{67B7B6ED-CCE1-481D-964E-F33BC748FB80}" srcOrd="3" destOrd="0" presId="urn:microsoft.com/office/officeart/2005/8/layout/hList7"/>
    <dgm:cxn modelId="{3BCE523D-78F2-4B42-9FE6-35E3D465970E}" type="presParOf" srcId="{039F7269-6252-4A8A-AF60-9701AB3F9694}" destId="{A77C8877-022A-4CF4-AD7C-2C84B7BDB797}" srcOrd="3" destOrd="0" presId="urn:microsoft.com/office/officeart/2005/8/layout/hList7"/>
    <dgm:cxn modelId="{FC87A75B-4E21-4D3F-8522-B92BE5E26A13}" type="presParOf" srcId="{039F7269-6252-4A8A-AF60-9701AB3F9694}" destId="{7D93E720-C703-4213-8407-361294FA8EE0}" srcOrd="4" destOrd="0" presId="urn:microsoft.com/office/officeart/2005/8/layout/hList7"/>
    <dgm:cxn modelId="{2317C1E1-2B56-43EE-A5AF-CAA7D3647041}" type="presParOf" srcId="{7D93E720-C703-4213-8407-361294FA8EE0}" destId="{EF45AEA2-0B0A-4E57-B23C-A7A46AD461D1}" srcOrd="0" destOrd="0" presId="urn:microsoft.com/office/officeart/2005/8/layout/hList7"/>
    <dgm:cxn modelId="{7D548F79-64BD-4575-A4B4-72DDA073ED76}" type="presParOf" srcId="{7D93E720-C703-4213-8407-361294FA8EE0}" destId="{C0325647-3D95-4C51-866C-92BF80CBF79D}" srcOrd="1" destOrd="0" presId="urn:microsoft.com/office/officeart/2005/8/layout/hList7"/>
    <dgm:cxn modelId="{78762C2F-D9DB-4EAB-8C1A-46D12D2123FB}" type="presParOf" srcId="{7D93E720-C703-4213-8407-361294FA8EE0}" destId="{47E7B072-1567-40CB-84C8-14A1D8305B35}" srcOrd="2" destOrd="0" presId="urn:microsoft.com/office/officeart/2005/8/layout/hList7"/>
    <dgm:cxn modelId="{0AD03198-DA33-4C2E-BB05-48007845EB1E}" type="presParOf" srcId="{7D93E720-C703-4213-8407-361294FA8EE0}" destId="{AEAD8A28-A701-44A9-A4F1-19D6AC0E52A9}" srcOrd="3" destOrd="0" presId="urn:microsoft.com/office/officeart/2005/8/layout/hList7"/>
    <dgm:cxn modelId="{31934449-13C9-4629-BF1C-E33633F2A65A}" type="presParOf" srcId="{039F7269-6252-4A8A-AF60-9701AB3F9694}" destId="{80F6CBFA-5C9A-438B-BE5B-A611BFAAE152}" srcOrd="5" destOrd="0" presId="urn:microsoft.com/office/officeart/2005/8/layout/hList7"/>
    <dgm:cxn modelId="{DFA89B54-2C3E-4010-826F-F4A4067A2EFF}" type="presParOf" srcId="{039F7269-6252-4A8A-AF60-9701AB3F9694}" destId="{647CAFF2-511D-4C5E-8DF3-A79267330345}" srcOrd="6" destOrd="0" presId="urn:microsoft.com/office/officeart/2005/8/layout/hList7"/>
    <dgm:cxn modelId="{8FF05CD4-AD1B-4517-8408-340336811FCC}" type="presParOf" srcId="{647CAFF2-511D-4C5E-8DF3-A79267330345}" destId="{6D97A09E-6D86-4E40-AE71-7DFCB54362AB}" srcOrd="0" destOrd="0" presId="urn:microsoft.com/office/officeart/2005/8/layout/hList7"/>
    <dgm:cxn modelId="{21CA02E2-FD4E-41F4-BC5F-C835FC8F0A70}" type="presParOf" srcId="{647CAFF2-511D-4C5E-8DF3-A79267330345}" destId="{A1168315-E773-435E-9B1A-E1894A667918}" srcOrd="1" destOrd="0" presId="urn:microsoft.com/office/officeart/2005/8/layout/hList7"/>
    <dgm:cxn modelId="{209370D5-6741-44D2-9AF0-AEC9D62833B4}" type="presParOf" srcId="{647CAFF2-511D-4C5E-8DF3-A79267330345}" destId="{AE9E33F1-9F3D-4A72-805B-F807530F7868}" srcOrd="2" destOrd="0" presId="urn:microsoft.com/office/officeart/2005/8/layout/hList7"/>
    <dgm:cxn modelId="{48B5A5CF-863F-4A49-8992-E260FC387E79}" type="presParOf" srcId="{647CAFF2-511D-4C5E-8DF3-A79267330345}" destId="{893E808B-088F-477F-A75A-1F9814ED3B70}" srcOrd="3" destOrd="0" presId="urn:microsoft.com/office/officeart/2005/8/layout/hList7"/>
    <dgm:cxn modelId="{9E73C30D-CBD7-4890-8BEA-909A2907A094}" type="presParOf" srcId="{039F7269-6252-4A8A-AF60-9701AB3F9694}" destId="{1A6D4007-E068-4B04-8063-3E1C1B209043}" srcOrd="7" destOrd="0" presId="urn:microsoft.com/office/officeart/2005/8/layout/hList7"/>
    <dgm:cxn modelId="{1268C6DF-FB7F-479D-8313-3F633B900123}" type="presParOf" srcId="{039F7269-6252-4A8A-AF60-9701AB3F9694}" destId="{A1C5CBCD-47F0-4552-9E9A-5CEDF4AE29F7}" srcOrd="8" destOrd="0" presId="urn:microsoft.com/office/officeart/2005/8/layout/hList7"/>
    <dgm:cxn modelId="{8B3B89E9-2A71-48CD-95E8-0D6649496085}" type="presParOf" srcId="{A1C5CBCD-47F0-4552-9E9A-5CEDF4AE29F7}" destId="{83AF6D9B-B8D8-4981-9549-F3E59B1EB8EE}" srcOrd="0" destOrd="0" presId="urn:microsoft.com/office/officeart/2005/8/layout/hList7"/>
    <dgm:cxn modelId="{0041C389-F365-42E2-BB20-5C53554461C8}" type="presParOf" srcId="{A1C5CBCD-47F0-4552-9E9A-5CEDF4AE29F7}" destId="{72856444-2242-4438-8889-2312BAAA5771}" srcOrd="1" destOrd="0" presId="urn:microsoft.com/office/officeart/2005/8/layout/hList7"/>
    <dgm:cxn modelId="{D0D87EC1-0243-4D34-84F2-D2BC479CFD5D}" type="presParOf" srcId="{A1C5CBCD-47F0-4552-9E9A-5CEDF4AE29F7}" destId="{3B5870AD-AA17-401B-9205-18310E7988AD}" srcOrd="2" destOrd="0" presId="urn:microsoft.com/office/officeart/2005/8/layout/hList7"/>
    <dgm:cxn modelId="{2F54CABB-9262-4E47-B5AE-9636C65A3991}" type="presParOf" srcId="{A1C5CBCD-47F0-4552-9E9A-5CEDF4AE29F7}" destId="{D033A8BC-74F9-4303-A55D-065ED30F9A0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05E593-60F8-481B-8F8B-57DC6165EBF4}"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DE26DC41-B781-4E36-A77F-D064D49E7ECD}">
      <dgm:prSet phldrT="[Text]"/>
      <dgm:spPr/>
      <dgm:t>
        <a:bodyPr/>
        <a:lstStyle/>
        <a:p>
          <a:pPr marL="0" lvl="0" defTabSz="1066800">
            <a:spcBef>
              <a:spcPct val="0"/>
            </a:spcBef>
            <a:spcAft>
              <a:spcPct val="35000"/>
            </a:spcAft>
            <a:buNone/>
          </a:pPr>
          <a:r>
            <a:rPr lang="en-US" b="1" kern="1200" dirty="0">
              <a:latin typeface="Calibri" panose="020F0502020204030204"/>
              <a:ea typeface="+mn-ea"/>
              <a:cs typeface="+mn-cs"/>
            </a:rPr>
            <a:t>Planning and Strategy </a:t>
          </a:r>
          <a:endParaRPr lang="en-US" b="1" kern="1200" dirty="0"/>
        </a:p>
      </dgm:t>
    </dgm:pt>
    <dgm:pt modelId="{32A10054-AC26-4DAD-A2AD-36A4A0562927}" type="parTrans" cxnId="{49A79CE6-E209-4C78-929B-D43DF67403B6}">
      <dgm:prSet/>
      <dgm:spPr/>
      <dgm:t>
        <a:bodyPr/>
        <a:lstStyle/>
        <a:p>
          <a:endParaRPr lang="en-US"/>
        </a:p>
      </dgm:t>
    </dgm:pt>
    <dgm:pt modelId="{B9440E06-907A-4957-955D-AF4617522FF0}" type="sibTrans" cxnId="{49A79CE6-E209-4C78-929B-D43DF67403B6}">
      <dgm:prSet/>
      <dgm:spPr/>
      <dgm:t>
        <a:bodyPr/>
        <a:lstStyle/>
        <a:p>
          <a:endParaRPr lang="en-US"/>
        </a:p>
      </dgm:t>
    </dgm:pt>
    <dgm:pt modelId="{B20E8E98-1981-4984-8177-E9959254821E}">
      <dgm:prSet/>
      <dgm:spPr/>
      <dgm:t>
        <a:bodyPr/>
        <a:lstStyle/>
        <a:p>
          <a:pPr marL="0" lvl="0" indent="0" defTabSz="1066800">
            <a:spcBef>
              <a:spcPct val="0"/>
            </a:spcBef>
            <a:spcAft>
              <a:spcPct val="35000"/>
            </a:spcAft>
            <a:buNone/>
          </a:pPr>
          <a:r>
            <a:rPr lang="en-US" kern="1200">
              <a:latin typeface="Calibri" panose="020F0502020204030204"/>
              <a:ea typeface="+mn-ea"/>
              <a:cs typeface="+mn-cs"/>
            </a:rPr>
            <a:t>Implement overall DEI strategy</a:t>
          </a:r>
        </a:p>
      </dgm:t>
    </dgm:pt>
    <dgm:pt modelId="{DF0BDEA0-D9EB-4B05-AE76-FDF1ED840B13}" type="parTrans" cxnId="{259BC74E-48D8-41DD-91F5-D0F144C9442B}">
      <dgm:prSet/>
      <dgm:spPr/>
      <dgm:t>
        <a:bodyPr/>
        <a:lstStyle/>
        <a:p>
          <a:endParaRPr lang="en-US"/>
        </a:p>
      </dgm:t>
    </dgm:pt>
    <dgm:pt modelId="{188E0098-FDFC-4E5F-BBC7-B97AA958F8EF}" type="sibTrans" cxnId="{259BC74E-48D8-41DD-91F5-D0F144C9442B}">
      <dgm:prSet/>
      <dgm:spPr/>
      <dgm:t>
        <a:bodyPr/>
        <a:lstStyle/>
        <a:p>
          <a:endParaRPr lang="en-US"/>
        </a:p>
      </dgm:t>
    </dgm:pt>
    <dgm:pt modelId="{4D2BE82A-15DC-4F0F-803B-4628E86594AE}">
      <dgm:prSet/>
      <dgm:spPr/>
      <dgm:t>
        <a:bodyPr/>
        <a:lstStyle/>
        <a:p>
          <a:pPr marL="342900" lvl="2" indent="-171450" defTabSz="800100">
            <a:spcBef>
              <a:spcPct val="0"/>
            </a:spcBef>
            <a:spcAft>
              <a:spcPct val="15000"/>
            </a:spcAft>
            <a:buFont typeface="Calibri" panose="020F0502020204030204" pitchFamily="34" charset="0"/>
            <a:buChar char="‐"/>
          </a:pPr>
          <a:r>
            <a:rPr lang="en-US" kern="1200">
              <a:latin typeface="Calibri" panose="020F0502020204030204"/>
              <a:ea typeface="+mn-ea"/>
              <a:cs typeface="+mn-cs"/>
            </a:rPr>
            <a:t>Identify where you are at in the journey</a:t>
          </a:r>
        </a:p>
      </dgm:t>
    </dgm:pt>
    <dgm:pt modelId="{E50F4AEF-D1D6-4FED-BB19-743DBFCC1C33}" type="parTrans" cxnId="{214FC110-E418-4F6F-A0AF-1F924D7D03A0}">
      <dgm:prSet/>
      <dgm:spPr/>
      <dgm:t>
        <a:bodyPr/>
        <a:lstStyle/>
        <a:p>
          <a:endParaRPr lang="en-US"/>
        </a:p>
      </dgm:t>
    </dgm:pt>
    <dgm:pt modelId="{03C45BC1-6EC9-4244-BE9C-3CDBB98FE5DF}" type="sibTrans" cxnId="{214FC110-E418-4F6F-A0AF-1F924D7D03A0}">
      <dgm:prSet/>
      <dgm:spPr/>
      <dgm:t>
        <a:bodyPr/>
        <a:lstStyle/>
        <a:p>
          <a:endParaRPr lang="en-US"/>
        </a:p>
      </dgm:t>
    </dgm:pt>
    <dgm:pt modelId="{30FC3209-510B-466C-AB61-45CE38C4E539}">
      <dgm:prSet/>
      <dgm:spPr/>
      <dgm:t>
        <a:bodyPr/>
        <a:lstStyle/>
        <a:p>
          <a:pPr marL="342900" lvl="2" indent="-171450" defTabSz="800100">
            <a:spcBef>
              <a:spcPct val="0"/>
            </a:spcBef>
            <a:spcAft>
              <a:spcPct val="15000"/>
            </a:spcAft>
            <a:buFont typeface="Calibri" panose="020F0502020204030204" pitchFamily="34" charset="0"/>
            <a:buChar char="‐"/>
          </a:pPr>
          <a:r>
            <a:rPr lang="en-US" kern="1200">
              <a:latin typeface="Calibri" panose="020F0502020204030204"/>
              <a:ea typeface="+mn-ea"/>
              <a:cs typeface="+mn-cs"/>
            </a:rPr>
            <a:t>Monitor progress</a:t>
          </a:r>
        </a:p>
      </dgm:t>
    </dgm:pt>
    <dgm:pt modelId="{19E32400-F6B4-477C-BEBD-922013FBD22B}" type="parTrans" cxnId="{0C5A39E9-234D-4577-BB5A-1CA8F4D44732}">
      <dgm:prSet/>
      <dgm:spPr/>
      <dgm:t>
        <a:bodyPr/>
        <a:lstStyle/>
        <a:p>
          <a:endParaRPr lang="en-US"/>
        </a:p>
      </dgm:t>
    </dgm:pt>
    <dgm:pt modelId="{D3E502A2-8810-48FA-9924-21EF55DA7246}" type="sibTrans" cxnId="{0C5A39E9-234D-4577-BB5A-1CA8F4D44732}">
      <dgm:prSet/>
      <dgm:spPr/>
      <dgm:t>
        <a:bodyPr/>
        <a:lstStyle/>
        <a:p>
          <a:endParaRPr lang="en-US"/>
        </a:p>
      </dgm:t>
    </dgm:pt>
    <dgm:pt modelId="{5C30345F-B875-4DB8-8191-D29191572EDD}">
      <dgm:prSet/>
      <dgm:spPr/>
      <dgm:t>
        <a:bodyPr/>
        <a:lstStyle/>
        <a:p>
          <a:pPr marL="342900" lvl="2" indent="-171450" defTabSz="800100">
            <a:spcBef>
              <a:spcPct val="0"/>
            </a:spcBef>
            <a:spcAft>
              <a:spcPct val="15000"/>
            </a:spcAft>
            <a:buFont typeface="Calibri" panose="020F0502020204030204" pitchFamily="34" charset="0"/>
            <a:buChar char="‐"/>
          </a:pPr>
          <a:r>
            <a:rPr lang="en-US" kern="1200">
              <a:latin typeface="Calibri" panose="020F0502020204030204"/>
              <a:ea typeface="+mn-ea"/>
              <a:cs typeface="+mn-cs"/>
            </a:rPr>
            <a:t>Stay accountable</a:t>
          </a:r>
        </a:p>
      </dgm:t>
    </dgm:pt>
    <dgm:pt modelId="{8705A13F-996A-4531-B0D1-1353663CFACF}" type="parTrans" cxnId="{B73FBF0E-0573-4C5D-89D7-352121AD12C9}">
      <dgm:prSet/>
      <dgm:spPr/>
      <dgm:t>
        <a:bodyPr/>
        <a:lstStyle/>
        <a:p>
          <a:endParaRPr lang="en-US"/>
        </a:p>
      </dgm:t>
    </dgm:pt>
    <dgm:pt modelId="{B72D87FF-5022-4124-B3E6-C74517B718BE}" type="sibTrans" cxnId="{B73FBF0E-0573-4C5D-89D7-352121AD12C9}">
      <dgm:prSet/>
      <dgm:spPr/>
      <dgm:t>
        <a:bodyPr/>
        <a:lstStyle/>
        <a:p>
          <a:endParaRPr lang="en-US"/>
        </a:p>
      </dgm:t>
    </dgm:pt>
    <dgm:pt modelId="{3D72D90D-12C5-4450-9E37-6AF0B09A1C50}">
      <dgm:prSet/>
      <dgm:spPr/>
      <dgm:t>
        <a:bodyPr/>
        <a:lstStyle/>
        <a:p>
          <a:pPr marL="342900" lvl="2" indent="-171450" defTabSz="800100">
            <a:spcBef>
              <a:spcPct val="0"/>
            </a:spcBef>
            <a:spcAft>
              <a:spcPct val="15000"/>
            </a:spcAft>
            <a:buFont typeface="Calibri" panose="020F0502020204030204" pitchFamily="34" charset="0"/>
            <a:buChar char="‐"/>
          </a:pPr>
          <a:r>
            <a:rPr lang="en-US" kern="1200" dirty="0">
              <a:latin typeface="Calibri" panose="020F0502020204030204"/>
              <a:ea typeface="+mn-ea"/>
              <a:cs typeface="+mn-cs"/>
            </a:rPr>
            <a:t>Review best practice categories to identify organizational  opportunity</a:t>
          </a:r>
        </a:p>
      </dgm:t>
    </dgm:pt>
    <dgm:pt modelId="{139D3BDA-A8CE-43AE-B958-BC49076BF3EF}" type="parTrans" cxnId="{2EF1DE68-C4EF-43D1-A157-C87189F02821}">
      <dgm:prSet/>
      <dgm:spPr/>
      <dgm:t>
        <a:bodyPr/>
        <a:lstStyle/>
        <a:p>
          <a:endParaRPr lang="en-US"/>
        </a:p>
      </dgm:t>
    </dgm:pt>
    <dgm:pt modelId="{68DA8BE3-2C62-45AA-AC91-EC2F88F9BF31}" type="sibTrans" cxnId="{2EF1DE68-C4EF-43D1-A157-C87189F02821}">
      <dgm:prSet/>
      <dgm:spPr/>
      <dgm:t>
        <a:bodyPr/>
        <a:lstStyle/>
        <a:p>
          <a:endParaRPr lang="en-US"/>
        </a:p>
      </dgm:t>
    </dgm:pt>
    <dgm:pt modelId="{71E03E3C-B49B-437B-8C3C-5B20CF0DA14B}">
      <dgm:prSet/>
      <dgm:spPr/>
      <dgm:t>
        <a:bodyPr/>
        <a:lstStyle/>
        <a:p>
          <a:pPr marL="342900" lvl="2" indent="-171450" defTabSz="800100">
            <a:spcBef>
              <a:spcPct val="0"/>
            </a:spcBef>
            <a:spcAft>
              <a:spcPct val="15000"/>
            </a:spcAft>
            <a:buFont typeface="Calibri" panose="020F0502020204030204" pitchFamily="34" charset="0"/>
            <a:buChar char="‐"/>
          </a:pPr>
          <a:r>
            <a:rPr lang="en-US" kern="1200">
              <a:latin typeface="Calibri" panose="020F0502020204030204"/>
              <a:ea typeface="+mn-ea"/>
              <a:cs typeface="+mn-cs"/>
            </a:rPr>
            <a:t>Use data and analytics to set goals</a:t>
          </a:r>
        </a:p>
      </dgm:t>
    </dgm:pt>
    <dgm:pt modelId="{E4AA6C79-256B-4CC4-B797-08F571A1968D}" type="parTrans" cxnId="{B112DC1E-79F3-42AB-BF8B-84008BF0A18D}">
      <dgm:prSet/>
      <dgm:spPr/>
      <dgm:t>
        <a:bodyPr/>
        <a:lstStyle/>
        <a:p>
          <a:endParaRPr lang="en-US"/>
        </a:p>
      </dgm:t>
    </dgm:pt>
    <dgm:pt modelId="{380756CC-339E-4AEC-A923-5852EE0596A2}" type="sibTrans" cxnId="{B112DC1E-79F3-42AB-BF8B-84008BF0A18D}">
      <dgm:prSet/>
      <dgm:spPr/>
      <dgm:t>
        <a:bodyPr/>
        <a:lstStyle/>
        <a:p>
          <a:endParaRPr lang="en-US"/>
        </a:p>
      </dgm:t>
    </dgm:pt>
    <dgm:pt modelId="{B1A22B02-1934-42B9-8985-ABB1226F01D9}" type="pres">
      <dgm:prSet presAssocID="{B905E593-60F8-481B-8F8B-57DC6165EBF4}" presName="linear" presStyleCnt="0">
        <dgm:presLayoutVars>
          <dgm:dir/>
          <dgm:animLvl val="lvl"/>
          <dgm:resizeHandles val="exact"/>
        </dgm:presLayoutVars>
      </dgm:prSet>
      <dgm:spPr/>
    </dgm:pt>
    <dgm:pt modelId="{A5526BB1-ED72-4FA8-A29F-8CD885FC8319}" type="pres">
      <dgm:prSet presAssocID="{DE26DC41-B781-4E36-A77F-D064D49E7ECD}" presName="parentLin" presStyleCnt="0"/>
      <dgm:spPr/>
    </dgm:pt>
    <dgm:pt modelId="{99DEFBEA-8935-47F6-8C64-7C20A5C99788}" type="pres">
      <dgm:prSet presAssocID="{DE26DC41-B781-4E36-A77F-D064D49E7ECD}" presName="parentLeftMargin" presStyleLbl="node1" presStyleIdx="0" presStyleCnt="1"/>
      <dgm:spPr/>
    </dgm:pt>
    <dgm:pt modelId="{75E59840-2FDC-4924-8C5F-881918930361}" type="pres">
      <dgm:prSet presAssocID="{DE26DC41-B781-4E36-A77F-D064D49E7ECD}" presName="parentText" presStyleLbl="node1" presStyleIdx="0" presStyleCnt="1">
        <dgm:presLayoutVars>
          <dgm:chMax val="0"/>
          <dgm:bulletEnabled val="1"/>
        </dgm:presLayoutVars>
      </dgm:prSet>
      <dgm:spPr/>
    </dgm:pt>
    <dgm:pt modelId="{3A613CB8-3ADC-48AE-95EE-C08C58AAF60A}" type="pres">
      <dgm:prSet presAssocID="{DE26DC41-B781-4E36-A77F-D064D49E7ECD}" presName="negativeSpace" presStyleCnt="0"/>
      <dgm:spPr/>
    </dgm:pt>
    <dgm:pt modelId="{F5EC5114-0D41-4CEE-A31F-DC7740E9E855}" type="pres">
      <dgm:prSet presAssocID="{DE26DC41-B781-4E36-A77F-D064D49E7ECD}" presName="childText" presStyleLbl="conFgAcc1" presStyleIdx="0" presStyleCnt="1">
        <dgm:presLayoutVars>
          <dgm:bulletEnabled val="1"/>
        </dgm:presLayoutVars>
      </dgm:prSet>
      <dgm:spPr/>
    </dgm:pt>
  </dgm:ptLst>
  <dgm:cxnLst>
    <dgm:cxn modelId="{43078A03-140E-414A-B215-BAB8573C70D0}" type="presOf" srcId="{4D2BE82A-15DC-4F0F-803B-4628E86594AE}" destId="{F5EC5114-0D41-4CEE-A31F-DC7740E9E855}" srcOrd="0" destOrd="1" presId="urn:microsoft.com/office/officeart/2005/8/layout/list1"/>
    <dgm:cxn modelId="{1C64490B-B0F3-434E-94C8-02C6B7041706}" type="presOf" srcId="{30FC3209-510B-466C-AB61-45CE38C4E539}" destId="{F5EC5114-0D41-4CEE-A31F-DC7740E9E855}" srcOrd="0" destOrd="4" presId="urn:microsoft.com/office/officeart/2005/8/layout/list1"/>
    <dgm:cxn modelId="{B73FBF0E-0573-4C5D-89D7-352121AD12C9}" srcId="{B20E8E98-1981-4984-8177-E9959254821E}" destId="{5C30345F-B875-4DB8-8191-D29191572EDD}" srcOrd="4" destOrd="0" parTransId="{8705A13F-996A-4531-B0D1-1353663CFACF}" sibTransId="{B72D87FF-5022-4124-B3E6-C74517B718BE}"/>
    <dgm:cxn modelId="{214FC110-E418-4F6F-A0AF-1F924D7D03A0}" srcId="{B20E8E98-1981-4984-8177-E9959254821E}" destId="{4D2BE82A-15DC-4F0F-803B-4628E86594AE}" srcOrd="0" destOrd="0" parTransId="{E50F4AEF-D1D6-4FED-BB19-743DBFCC1C33}" sibTransId="{03C45BC1-6EC9-4244-BE9C-3CDBB98FE5DF}"/>
    <dgm:cxn modelId="{B112DC1E-79F3-42AB-BF8B-84008BF0A18D}" srcId="{B20E8E98-1981-4984-8177-E9959254821E}" destId="{71E03E3C-B49B-437B-8C3C-5B20CF0DA14B}" srcOrd="2" destOrd="0" parTransId="{E4AA6C79-256B-4CC4-B797-08F571A1968D}" sibTransId="{380756CC-339E-4AEC-A923-5852EE0596A2}"/>
    <dgm:cxn modelId="{9FD92E34-F1EB-46CE-8CE1-2A58D5129E00}" type="presOf" srcId="{DE26DC41-B781-4E36-A77F-D064D49E7ECD}" destId="{75E59840-2FDC-4924-8C5F-881918930361}" srcOrd="1" destOrd="0" presId="urn:microsoft.com/office/officeart/2005/8/layout/list1"/>
    <dgm:cxn modelId="{2EF1DE68-C4EF-43D1-A157-C87189F02821}" srcId="{B20E8E98-1981-4984-8177-E9959254821E}" destId="{3D72D90D-12C5-4450-9E37-6AF0B09A1C50}" srcOrd="1" destOrd="0" parTransId="{139D3BDA-A8CE-43AE-B958-BC49076BF3EF}" sibTransId="{68DA8BE3-2C62-45AA-AC91-EC2F88F9BF31}"/>
    <dgm:cxn modelId="{000BDA6D-DEC9-491B-A89A-65B68C6CF586}" type="presOf" srcId="{3D72D90D-12C5-4450-9E37-6AF0B09A1C50}" destId="{F5EC5114-0D41-4CEE-A31F-DC7740E9E855}" srcOrd="0" destOrd="2" presId="urn:microsoft.com/office/officeart/2005/8/layout/list1"/>
    <dgm:cxn modelId="{259BC74E-48D8-41DD-91F5-D0F144C9442B}" srcId="{DE26DC41-B781-4E36-A77F-D064D49E7ECD}" destId="{B20E8E98-1981-4984-8177-E9959254821E}" srcOrd="0" destOrd="0" parTransId="{DF0BDEA0-D9EB-4B05-AE76-FDF1ED840B13}" sibTransId="{188E0098-FDFC-4E5F-BBC7-B97AA958F8EF}"/>
    <dgm:cxn modelId="{CBD10FA6-6C76-4F7F-8A1A-D370D7D6D05D}" type="presOf" srcId="{DE26DC41-B781-4E36-A77F-D064D49E7ECD}" destId="{99DEFBEA-8935-47F6-8C64-7C20A5C99788}" srcOrd="0" destOrd="0" presId="urn:microsoft.com/office/officeart/2005/8/layout/list1"/>
    <dgm:cxn modelId="{AB8EAAA7-BC9B-40A5-B20F-A9D0F141DD93}" type="presOf" srcId="{5C30345F-B875-4DB8-8191-D29191572EDD}" destId="{F5EC5114-0D41-4CEE-A31F-DC7740E9E855}" srcOrd="0" destOrd="5" presId="urn:microsoft.com/office/officeart/2005/8/layout/list1"/>
    <dgm:cxn modelId="{DA02C9AE-417C-4A5E-8129-45AD22996CE6}" type="presOf" srcId="{B905E593-60F8-481B-8F8B-57DC6165EBF4}" destId="{B1A22B02-1934-42B9-8985-ABB1226F01D9}" srcOrd="0" destOrd="0" presId="urn:microsoft.com/office/officeart/2005/8/layout/list1"/>
    <dgm:cxn modelId="{EE6D48D2-C75F-47AA-9848-57662180B86D}" type="presOf" srcId="{B20E8E98-1981-4984-8177-E9959254821E}" destId="{F5EC5114-0D41-4CEE-A31F-DC7740E9E855}" srcOrd="0" destOrd="0" presId="urn:microsoft.com/office/officeart/2005/8/layout/list1"/>
    <dgm:cxn modelId="{49A79CE6-E209-4C78-929B-D43DF67403B6}" srcId="{B905E593-60F8-481B-8F8B-57DC6165EBF4}" destId="{DE26DC41-B781-4E36-A77F-D064D49E7ECD}" srcOrd="0" destOrd="0" parTransId="{32A10054-AC26-4DAD-A2AD-36A4A0562927}" sibTransId="{B9440E06-907A-4957-955D-AF4617522FF0}"/>
    <dgm:cxn modelId="{0B7E20E7-2480-4D67-B483-82F2338BE64B}" type="presOf" srcId="{71E03E3C-B49B-437B-8C3C-5B20CF0DA14B}" destId="{F5EC5114-0D41-4CEE-A31F-DC7740E9E855}" srcOrd="0" destOrd="3" presId="urn:microsoft.com/office/officeart/2005/8/layout/list1"/>
    <dgm:cxn modelId="{0C5A39E9-234D-4577-BB5A-1CA8F4D44732}" srcId="{B20E8E98-1981-4984-8177-E9959254821E}" destId="{30FC3209-510B-466C-AB61-45CE38C4E539}" srcOrd="3" destOrd="0" parTransId="{19E32400-F6B4-477C-BEBD-922013FBD22B}" sibTransId="{D3E502A2-8810-48FA-9924-21EF55DA7246}"/>
    <dgm:cxn modelId="{E8338541-3D41-4E56-81AB-597E5D3EE002}" type="presParOf" srcId="{B1A22B02-1934-42B9-8985-ABB1226F01D9}" destId="{A5526BB1-ED72-4FA8-A29F-8CD885FC8319}" srcOrd="0" destOrd="0" presId="urn:microsoft.com/office/officeart/2005/8/layout/list1"/>
    <dgm:cxn modelId="{06AFDF22-2CDA-4D56-962F-6F25386A766C}" type="presParOf" srcId="{A5526BB1-ED72-4FA8-A29F-8CD885FC8319}" destId="{99DEFBEA-8935-47F6-8C64-7C20A5C99788}" srcOrd="0" destOrd="0" presId="urn:microsoft.com/office/officeart/2005/8/layout/list1"/>
    <dgm:cxn modelId="{06EE6601-8546-43E8-9FA6-A37BEDE029AF}" type="presParOf" srcId="{A5526BB1-ED72-4FA8-A29F-8CD885FC8319}" destId="{75E59840-2FDC-4924-8C5F-881918930361}" srcOrd="1" destOrd="0" presId="urn:microsoft.com/office/officeart/2005/8/layout/list1"/>
    <dgm:cxn modelId="{CE5C75A4-87A6-4600-8917-2428C8A77376}" type="presParOf" srcId="{B1A22B02-1934-42B9-8985-ABB1226F01D9}" destId="{3A613CB8-3ADC-48AE-95EE-C08C58AAF60A}" srcOrd="1" destOrd="0" presId="urn:microsoft.com/office/officeart/2005/8/layout/list1"/>
    <dgm:cxn modelId="{161DBFA7-CB92-4CC3-BBD2-6B0C78F25CA1}" type="presParOf" srcId="{B1A22B02-1934-42B9-8985-ABB1226F01D9}" destId="{F5EC5114-0D41-4CEE-A31F-DC7740E9E855}"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B77931-4A06-47CE-9335-A8528AA9E99B}"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AC46DABF-EFCB-45DB-A556-B493C67C890C}">
      <dgm:prSet phldrT="[Text]"/>
      <dgm:spPr/>
      <dgm:t>
        <a:bodyPr/>
        <a:lstStyle/>
        <a:p>
          <a:r>
            <a:rPr lang="en-US" dirty="0"/>
            <a:t>Recruitment/Retention</a:t>
          </a:r>
        </a:p>
      </dgm:t>
    </dgm:pt>
    <dgm:pt modelId="{400B1BC9-947E-4A97-9F9C-2BE014785A0E}" type="parTrans" cxnId="{B3BC6F00-5C23-4417-97CA-E6C39BA63DD9}">
      <dgm:prSet/>
      <dgm:spPr/>
      <dgm:t>
        <a:bodyPr/>
        <a:lstStyle/>
        <a:p>
          <a:endParaRPr lang="en-US"/>
        </a:p>
      </dgm:t>
    </dgm:pt>
    <dgm:pt modelId="{61A12F2E-323D-44AD-9064-8100C1F26F84}" type="sibTrans" cxnId="{B3BC6F00-5C23-4417-97CA-E6C39BA63DD9}">
      <dgm:prSet/>
      <dgm:spPr/>
      <dgm:t>
        <a:bodyPr/>
        <a:lstStyle/>
        <a:p>
          <a:endParaRPr lang="en-US"/>
        </a:p>
      </dgm:t>
    </dgm:pt>
    <dgm:pt modelId="{A2FDD70B-4E89-4991-B266-1D37C3822E40}">
      <dgm:prSet phldrT="[Text]"/>
      <dgm:spPr/>
      <dgm:t>
        <a:bodyPr/>
        <a:lstStyle/>
        <a:p>
          <a:r>
            <a:rPr lang="en-US"/>
            <a:t>Hire/retain diverse talent</a:t>
          </a:r>
          <a:endParaRPr lang="en-US" dirty="0"/>
        </a:p>
      </dgm:t>
    </dgm:pt>
    <dgm:pt modelId="{98F79270-BE93-48BA-8A18-350F82D16D49}" type="parTrans" cxnId="{36554C24-FE14-4467-A805-910B7D2DDB2C}">
      <dgm:prSet/>
      <dgm:spPr/>
      <dgm:t>
        <a:bodyPr/>
        <a:lstStyle/>
        <a:p>
          <a:endParaRPr lang="en-US"/>
        </a:p>
      </dgm:t>
    </dgm:pt>
    <dgm:pt modelId="{9D3B74B1-666E-4F03-B1D3-A7858749E243}" type="sibTrans" cxnId="{36554C24-FE14-4467-A805-910B7D2DDB2C}">
      <dgm:prSet/>
      <dgm:spPr/>
      <dgm:t>
        <a:bodyPr/>
        <a:lstStyle/>
        <a:p>
          <a:endParaRPr lang="en-US"/>
        </a:p>
      </dgm:t>
    </dgm:pt>
    <dgm:pt modelId="{2DE337DF-A4FF-4D2C-B25E-C01445251DB1}">
      <dgm:prSet/>
      <dgm:spPr/>
      <dgm:t>
        <a:bodyPr/>
        <a:lstStyle/>
        <a:p>
          <a:r>
            <a:rPr lang="en-US" dirty="0">
              <a:latin typeface="Calibri" panose="020F0502020204030204"/>
              <a:ea typeface="+mn-ea"/>
              <a:cs typeface="+mn-cs"/>
            </a:rPr>
            <a:t>Equitable job postings</a:t>
          </a:r>
        </a:p>
      </dgm:t>
    </dgm:pt>
    <dgm:pt modelId="{E95E6BF8-1339-46A5-96E8-9A7B7CF56AF4}" type="parTrans" cxnId="{B598D2DB-7FEC-44B1-9764-08D9D3DB8014}">
      <dgm:prSet/>
      <dgm:spPr/>
      <dgm:t>
        <a:bodyPr/>
        <a:lstStyle/>
        <a:p>
          <a:endParaRPr lang="en-US"/>
        </a:p>
      </dgm:t>
    </dgm:pt>
    <dgm:pt modelId="{782F6FBD-3DCD-47EA-BE2C-46569550A071}" type="sibTrans" cxnId="{B598D2DB-7FEC-44B1-9764-08D9D3DB8014}">
      <dgm:prSet/>
      <dgm:spPr/>
      <dgm:t>
        <a:bodyPr/>
        <a:lstStyle/>
        <a:p>
          <a:endParaRPr lang="en-US"/>
        </a:p>
      </dgm:t>
    </dgm:pt>
    <dgm:pt modelId="{DF3CD809-35C9-410B-9507-8EB589CC43FB}">
      <dgm:prSet/>
      <dgm:spPr/>
      <dgm:t>
        <a:bodyPr/>
        <a:lstStyle/>
        <a:p>
          <a:r>
            <a:rPr lang="en-US">
              <a:latin typeface="Calibri" panose="020F0502020204030204"/>
              <a:ea typeface="+mn-ea"/>
              <a:cs typeface="+mn-cs"/>
            </a:rPr>
            <a:t>Elimination of bias in the hiring process</a:t>
          </a:r>
          <a:endParaRPr lang="en-US" dirty="0">
            <a:latin typeface="Calibri" panose="020F0502020204030204"/>
            <a:ea typeface="+mn-ea"/>
            <a:cs typeface="+mn-cs"/>
          </a:endParaRPr>
        </a:p>
      </dgm:t>
    </dgm:pt>
    <dgm:pt modelId="{C4674840-18B4-4862-9817-92B0A9D7A08E}" type="parTrans" cxnId="{ED51E1C7-3E51-43EE-A10F-451BD28DA071}">
      <dgm:prSet/>
      <dgm:spPr/>
      <dgm:t>
        <a:bodyPr/>
        <a:lstStyle/>
        <a:p>
          <a:endParaRPr lang="en-US"/>
        </a:p>
      </dgm:t>
    </dgm:pt>
    <dgm:pt modelId="{0093C94F-DFC4-4C44-861B-75AADD0EDA04}" type="sibTrans" cxnId="{ED51E1C7-3E51-43EE-A10F-451BD28DA071}">
      <dgm:prSet/>
      <dgm:spPr/>
      <dgm:t>
        <a:bodyPr/>
        <a:lstStyle/>
        <a:p>
          <a:endParaRPr lang="en-US"/>
        </a:p>
      </dgm:t>
    </dgm:pt>
    <dgm:pt modelId="{D97CD0F3-27E6-47CD-842C-998B2CA9C616}">
      <dgm:prSet/>
      <dgm:spPr/>
      <dgm:t>
        <a:bodyPr/>
        <a:lstStyle/>
        <a:p>
          <a:r>
            <a:rPr lang="en-US">
              <a:latin typeface="Calibri" panose="020F0502020204030204"/>
              <a:ea typeface="+mn-ea"/>
              <a:cs typeface="+mn-cs"/>
            </a:rPr>
            <a:t>Identify and recruit to diverse candidate pools </a:t>
          </a:r>
          <a:endParaRPr lang="en-US" dirty="0">
            <a:latin typeface="Calibri" panose="020F0502020204030204"/>
            <a:ea typeface="+mn-ea"/>
            <a:cs typeface="+mn-cs"/>
          </a:endParaRPr>
        </a:p>
      </dgm:t>
    </dgm:pt>
    <dgm:pt modelId="{9C11B658-A8C2-4444-93A5-76B0387491CE}" type="parTrans" cxnId="{7C2E2BA4-D07D-4529-B337-B2E8D262AD1E}">
      <dgm:prSet/>
      <dgm:spPr/>
      <dgm:t>
        <a:bodyPr/>
        <a:lstStyle/>
        <a:p>
          <a:endParaRPr lang="en-US"/>
        </a:p>
      </dgm:t>
    </dgm:pt>
    <dgm:pt modelId="{7A1C6390-2271-4B28-A644-39AA61A2D1F7}" type="sibTrans" cxnId="{7C2E2BA4-D07D-4529-B337-B2E8D262AD1E}">
      <dgm:prSet/>
      <dgm:spPr/>
      <dgm:t>
        <a:bodyPr/>
        <a:lstStyle/>
        <a:p>
          <a:endParaRPr lang="en-US"/>
        </a:p>
      </dgm:t>
    </dgm:pt>
    <dgm:pt modelId="{C4033D19-2E70-4496-982A-9D0983067FC5}">
      <dgm:prSet/>
      <dgm:spPr/>
      <dgm:t>
        <a:bodyPr/>
        <a:lstStyle/>
        <a:p>
          <a:r>
            <a:rPr lang="en-US" dirty="0">
              <a:latin typeface="Calibri" panose="020F0502020204030204"/>
              <a:ea typeface="+mn-ea"/>
              <a:cs typeface="+mn-cs"/>
            </a:rPr>
            <a:t>Employee onboarding</a:t>
          </a:r>
        </a:p>
      </dgm:t>
    </dgm:pt>
    <dgm:pt modelId="{64E38193-0702-4CC6-B4AF-39D02CF60BE4}" type="parTrans" cxnId="{BA5140D1-A4B1-4104-B8C6-0D90D63B6E4F}">
      <dgm:prSet/>
      <dgm:spPr/>
      <dgm:t>
        <a:bodyPr/>
        <a:lstStyle/>
        <a:p>
          <a:endParaRPr lang="en-US"/>
        </a:p>
      </dgm:t>
    </dgm:pt>
    <dgm:pt modelId="{2DE90675-EA7A-4A7E-AAE9-DDE02B9F8319}" type="sibTrans" cxnId="{BA5140D1-A4B1-4104-B8C6-0D90D63B6E4F}">
      <dgm:prSet/>
      <dgm:spPr/>
      <dgm:t>
        <a:bodyPr/>
        <a:lstStyle/>
        <a:p>
          <a:endParaRPr lang="en-US"/>
        </a:p>
      </dgm:t>
    </dgm:pt>
    <dgm:pt modelId="{AAEA8E29-56B8-4319-8A26-79446A19A1F1}">
      <dgm:prSet/>
      <dgm:spPr/>
      <dgm:t>
        <a:bodyPr/>
        <a:lstStyle/>
        <a:p>
          <a:r>
            <a:rPr lang="en-US">
              <a:latin typeface="Calibri" panose="020F0502020204030204"/>
              <a:ea typeface="+mn-ea"/>
              <a:cs typeface="+mn-cs"/>
            </a:rPr>
            <a:t>How to design new practices for recruiting</a:t>
          </a:r>
          <a:endParaRPr lang="en-US" dirty="0">
            <a:latin typeface="Calibri" panose="020F0502020204030204"/>
            <a:ea typeface="+mn-ea"/>
            <a:cs typeface="+mn-cs"/>
          </a:endParaRPr>
        </a:p>
      </dgm:t>
    </dgm:pt>
    <dgm:pt modelId="{A0F717AB-36BC-4036-B99D-76B51754E157}" type="parTrans" cxnId="{B63D21B2-B69F-468D-812F-AA2D50983601}">
      <dgm:prSet/>
      <dgm:spPr/>
      <dgm:t>
        <a:bodyPr/>
        <a:lstStyle/>
        <a:p>
          <a:endParaRPr lang="en-US"/>
        </a:p>
      </dgm:t>
    </dgm:pt>
    <dgm:pt modelId="{0C660947-DB0B-4150-B83B-724A91BF8989}" type="sibTrans" cxnId="{B63D21B2-B69F-468D-812F-AA2D50983601}">
      <dgm:prSet/>
      <dgm:spPr/>
      <dgm:t>
        <a:bodyPr/>
        <a:lstStyle/>
        <a:p>
          <a:endParaRPr lang="en-US"/>
        </a:p>
      </dgm:t>
    </dgm:pt>
    <dgm:pt modelId="{CEF0C201-27F6-40B3-ACB7-D8AADAF38F7B}" type="pres">
      <dgm:prSet presAssocID="{45B77931-4A06-47CE-9335-A8528AA9E99B}" presName="linear" presStyleCnt="0">
        <dgm:presLayoutVars>
          <dgm:dir/>
          <dgm:animLvl val="lvl"/>
          <dgm:resizeHandles val="exact"/>
        </dgm:presLayoutVars>
      </dgm:prSet>
      <dgm:spPr/>
    </dgm:pt>
    <dgm:pt modelId="{A33ED23C-1584-46F6-80BB-CECB9C95FE03}" type="pres">
      <dgm:prSet presAssocID="{AC46DABF-EFCB-45DB-A556-B493C67C890C}" presName="parentLin" presStyleCnt="0"/>
      <dgm:spPr/>
    </dgm:pt>
    <dgm:pt modelId="{CF6BA0CF-97DA-46A5-A9B6-9021D8722572}" type="pres">
      <dgm:prSet presAssocID="{AC46DABF-EFCB-45DB-A556-B493C67C890C}" presName="parentLeftMargin" presStyleLbl="node1" presStyleIdx="0" presStyleCnt="1"/>
      <dgm:spPr/>
    </dgm:pt>
    <dgm:pt modelId="{A26F3778-4E4E-48AF-B5D9-135FE4C28973}" type="pres">
      <dgm:prSet presAssocID="{AC46DABF-EFCB-45DB-A556-B493C67C890C}" presName="parentText" presStyleLbl="node1" presStyleIdx="0" presStyleCnt="1">
        <dgm:presLayoutVars>
          <dgm:chMax val="0"/>
          <dgm:bulletEnabled val="1"/>
        </dgm:presLayoutVars>
      </dgm:prSet>
      <dgm:spPr/>
    </dgm:pt>
    <dgm:pt modelId="{8337E008-6F96-47DB-BBD1-5DF340863B5E}" type="pres">
      <dgm:prSet presAssocID="{AC46DABF-EFCB-45DB-A556-B493C67C890C}" presName="negativeSpace" presStyleCnt="0"/>
      <dgm:spPr/>
    </dgm:pt>
    <dgm:pt modelId="{55996083-BFA6-44CE-BDBB-09429BB41B02}" type="pres">
      <dgm:prSet presAssocID="{AC46DABF-EFCB-45DB-A556-B493C67C890C}" presName="childText" presStyleLbl="conFgAcc1" presStyleIdx="0" presStyleCnt="1" custLinFactNeighborX="-2294" custLinFactNeighborY="4717">
        <dgm:presLayoutVars>
          <dgm:bulletEnabled val="1"/>
        </dgm:presLayoutVars>
      </dgm:prSet>
      <dgm:spPr/>
    </dgm:pt>
  </dgm:ptLst>
  <dgm:cxnLst>
    <dgm:cxn modelId="{B3BC6F00-5C23-4417-97CA-E6C39BA63DD9}" srcId="{45B77931-4A06-47CE-9335-A8528AA9E99B}" destId="{AC46DABF-EFCB-45DB-A556-B493C67C890C}" srcOrd="0" destOrd="0" parTransId="{400B1BC9-947E-4A97-9F9C-2BE014785A0E}" sibTransId="{61A12F2E-323D-44AD-9064-8100C1F26F84}"/>
    <dgm:cxn modelId="{C2456712-8C0C-497F-92F1-7701BF5BE8D8}" type="presOf" srcId="{45B77931-4A06-47CE-9335-A8528AA9E99B}" destId="{CEF0C201-27F6-40B3-ACB7-D8AADAF38F7B}" srcOrd="0" destOrd="0" presId="urn:microsoft.com/office/officeart/2005/8/layout/list1"/>
    <dgm:cxn modelId="{36554C24-FE14-4467-A805-910B7D2DDB2C}" srcId="{AC46DABF-EFCB-45DB-A556-B493C67C890C}" destId="{A2FDD70B-4E89-4991-B266-1D37C3822E40}" srcOrd="0" destOrd="0" parTransId="{98F79270-BE93-48BA-8A18-350F82D16D49}" sibTransId="{9D3B74B1-666E-4F03-B1D3-A7858749E243}"/>
    <dgm:cxn modelId="{7A1F2081-5278-478C-955D-797C1D65A5E0}" type="presOf" srcId="{D97CD0F3-27E6-47CD-842C-998B2CA9C616}" destId="{55996083-BFA6-44CE-BDBB-09429BB41B02}" srcOrd="0" destOrd="3" presId="urn:microsoft.com/office/officeart/2005/8/layout/list1"/>
    <dgm:cxn modelId="{FDBCA782-4483-4388-B127-805C366C13CC}" type="presOf" srcId="{C4033D19-2E70-4496-982A-9D0983067FC5}" destId="{55996083-BFA6-44CE-BDBB-09429BB41B02}" srcOrd="0" destOrd="4" presId="urn:microsoft.com/office/officeart/2005/8/layout/list1"/>
    <dgm:cxn modelId="{54213491-755C-48A6-A25B-C3215760845F}" type="presOf" srcId="{2DE337DF-A4FF-4D2C-B25E-C01445251DB1}" destId="{55996083-BFA6-44CE-BDBB-09429BB41B02}" srcOrd="0" destOrd="1" presId="urn:microsoft.com/office/officeart/2005/8/layout/list1"/>
    <dgm:cxn modelId="{C1C4E7A3-B25C-4FC9-84BF-80EADD26127A}" type="presOf" srcId="{AC46DABF-EFCB-45DB-A556-B493C67C890C}" destId="{CF6BA0CF-97DA-46A5-A9B6-9021D8722572}" srcOrd="0" destOrd="0" presId="urn:microsoft.com/office/officeart/2005/8/layout/list1"/>
    <dgm:cxn modelId="{7C2E2BA4-D07D-4529-B337-B2E8D262AD1E}" srcId="{A2FDD70B-4E89-4991-B266-1D37C3822E40}" destId="{D97CD0F3-27E6-47CD-842C-998B2CA9C616}" srcOrd="2" destOrd="0" parTransId="{9C11B658-A8C2-4444-93A5-76B0387491CE}" sibTransId="{7A1C6390-2271-4B28-A644-39AA61A2D1F7}"/>
    <dgm:cxn modelId="{F203BBA8-2241-49F1-9569-4568F033871F}" type="presOf" srcId="{AC46DABF-EFCB-45DB-A556-B493C67C890C}" destId="{A26F3778-4E4E-48AF-B5D9-135FE4C28973}" srcOrd="1" destOrd="0" presId="urn:microsoft.com/office/officeart/2005/8/layout/list1"/>
    <dgm:cxn modelId="{B63D21B2-B69F-468D-812F-AA2D50983601}" srcId="{A2FDD70B-4E89-4991-B266-1D37C3822E40}" destId="{AAEA8E29-56B8-4319-8A26-79446A19A1F1}" srcOrd="4" destOrd="0" parTransId="{A0F717AB-36BC-4036-B99D-76B51754E157}" sibTransId="{0C660947-DB0B-4150-B83B-724A91BF8989}"/>
    <dgm:cxn modelId="{ED51E1C7-3E51-43EE-A10F-451BD28DA071}" srcId="{A2FDD70B-4E89-4991-B266-1D37C3822E40}" destId="{DF3CD809-35C9-410B-9507-8EB589CC43FB}" srcOrd="1" destOrd="0" parTransId="{C4674840-18B4-4862-9817-92B0A9D7A08E}" sibTransId="{0093C94F-DFC4-4C44-861B-75AADD0EDA04}"/>
    <dgm:cxn modelId="{A1E4F5C7-CE7E-4353-A7C7-4601C08745E4}" type="presOf" srcId="{A2FDD70B-4E89-4991-B266-1D37C3822E40}" destId="{55996083-BFA6-44CE-BDBB-09429BB41B02}" srcOrd="0" destOrd="0" presId="urn:microsoft.com/office/officeart/2005/8/layout/list1"/>
    <dgm:cxn modelId="{BA5140D1-A4B1-4104-B8C6-0D90D63B6E4F}" srcId="{A2FDD70B-4E89-4991-B266-1D37C3822E40}" destId="{C4033D19-2E70-4496-982A-9D0983067FC5}" srcOrd="3" destOrd="0" parTransId="{64E38193-0702-4CC6-B4AF-39D02CF60BE4}" sibTransId="{2DE90675-EA7A-4A7E-AAE9-DDE02B9F8319}"/>
    <dgm:cxn modelId="{58B0C9D6-CC0F-4BA7-B030-37C9C7E8C336}" type="presOf" srcId="{AAEA8E29-56B8-4319-8A26-79446A19A1F1}" destId="{55996083-BFA6-44CE-BDBB-09429BB41B02}" srcOrd="0" destOrd="5" presId="urn:microsoft.com/office/officeart/2005/8/layout/list1"/>
    <dgm:cxn modelId="{B598D2DB-7FEC-44B1-9764-08D9D3DB8014}" srcId="{A2FDD70B-4E89-4991-B266-1D37C3822E40}" destId="{2DE337DF-A4FF-4D2C-B25E-C01445251DB1}" srcOrd="0" destOrd="0" parTransId="{E95E6BF8-1339-46A5-96E8-9A7B7CF56AF4}" sibTransId="{782F6FBD-3DCD-47EA-BE2C-46569550A071}"/>
    <dgm:cxn modelId="{954391EB-24A0-45BF-A9B4-38FF26FC9011}" type="presOf" srcId="{DF3CD809-35C9-410B-9507-8EB589CC43FB}" destId="{55996083-BFA6-44CE-BDBB-09429BB41B02}" srcOrd="0" destOrd="2" presId="urn:microsoft.com/office/officeart/2005/8/layout/list1"/>
    <dgm:cxn modelId="{E0C84910-0224-45A4-B591-990F45670AE2}" type="presParOf" srcId="{CEF0C201-27F6-40B3-ACB7-D8AADAF38F7B}" destId="{A33ED23C-1584-46F6-80BB-CECB9C95FE03}" srcOrd="0" destOrd="0" presId="urn:microsoft.com/office/officeart/2005/8/layout/list1"/>
    <dgm:cxn modelId="{51BCDEB6-ECAE-4030-801E-9270786DF7C6}" type="presParOf" srcId="{A33ED23C-1584-46F6-80BB-CECB9C95FE03}" destId="{CF6BA0CF-97DA-46A5-A9B6-9021D8722572}" srcOrd="0" destOrd="0" presId="urn:microsoft.com/office/officeart/2005/8/layout/list1"/>
    <dgm:cxn modelId="{273F5E01-3CF4-48D9-9CB9-8F38BBB75F8A}" type="presParOf" srcId="{A33ED23C-1584-46F6-80BB-CECB9C95FE03}" destId="{A26F3778-4E4E-48AF-B5D9-135FE4C28973}" srcOrd="1" destOrd="0" presId="urn:microsoft.com/office/officeart/2005/8/layout/list1"/>
    <dgm:cxn modelId="{851F7798-A174-41E9-8ED7-E164AA41CADC}" type="presParOf" srcId="{CEF0C201-27F6-40B3-ACB7-D8AADAF38F7B}" destId="{8337E008-6F96-47DB-BBD1-5DF340863B5E}" srcOrd="1" destOrd="0" presId="urn:microsoft.com/office/officeart/2005/8/layout/list1"/>
    <dgm:cxn modelId="{9D2A6738-3E27-469F-BF59-29E128F7635D}" type="presParOf" srcId="{CEF0C201-27F6-40B3-ACB7-D8AADAF38F7B}" destId="{55996083-BFA6-44CE-BDBB-09429BB41B02}"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E112262-6E48-4008-AEB5-53AE8DBB2AB4}"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14A89CF9-23EE-4CEE-8EB1-812E7776AE93}">
      <dgm:prSet phldrT="[Text]"/>
      <dgm:spPr/>
      <dgm:t>
        <a:bodyPr/>
        <a:lstStyle/>
        <a:p>
          <a:r>
            <a:rPr lang="en-US" dirty="0"/>
            <a:t>Community Engagement</a:t>
          </a:r>
        </a:p>
      </dgm:t>
    </dgm:pt>
    <dgm:pt modelId="{E7217683-0B70-4178-B6A5-E25E09D76984}" type="parTrans" cxnId="{8AFCBBA6-0F61-4DCE-B2D1-450754C934B7}">
      <dgm:prSet/>
      <dgm:spPr/>
      <dgm:t>
        <a:bodyPr/>
        <a:lstStyle/>
        <a:p>
          <a:endParaRPr lang="en-US"/>
        </a:p>
      </dgm:t>
    </dgm:pt>
    <dgm:pt modelId="{BFD2C211-DB65-417A-B381-76C0C5E6846F}" type="sibTrans" cxnId="{8AFCBBA6-0F61-4DCE-B2D1-450754C934B7}">
      <dgm:prSet/>
      <dgm:spPr/>
      <dgm:t>
        <a:bodyPr/>
        <a:lstStyle/>
        <a:p>
          <a:endParaRPr lang="en-US"/>
        </a:p>
      </dgm:t>
    </dgm:pt>
    <dgm:pt modelId="{E4604120-2BB5-4D24-A9B9-BBD2DD11900B}">
      <dgm:prSet phldrT="[Text]"/>
      <dgm:spPr/>
      <dgm:t>
        <a:bodyPr/>
        <a:lstStyle/>
        <a:p>
          <a:pPr>
            <a:buNone/>
          </a:pPr>
          <a:r>
            <a:rPr lang="en-US"/>
            <a:t>Connecting with community partners</a:t>
          </a:r>
        </a:p>
      </dgm:t>
    </dgm:pt>
    <dgm:pt modelId="{B8D6EE1A-6B30-42B1-9D07-2C9072B67C28}" type="parTrans" cxnId="{52A07C94-0552-470A-8909-6E4F278C9971}">
      <dgm:prSet/>
      <dgm:spPr/>
      <dgm:t>
        <a:bodyPr/>
        <a:lstStyle/>
        <a:p>
          <a:endParaRPr lang="en-US"/>
        </a:p>
      </dgm:t>
    </dgm:pt>
    <dgm:pt modelId="{8C3F6626-BABB-4958-AE02-184BC44D9F8E}" type="sibTrans" cxnId="{52A07C94-0552-470A-8909-6E4F278C9971}">
      <dgm:prSet/>
      <dgm:spPr/>
      <dgm:t>
        <a:bodyPr/>
        <a:lstStyle/>
        <a:p>
          <a:endParaRPr lang="en-US"/>
        </a:p>
      </dgm:t>
    </dgm:pt>
    <dgm:pt modelId="{C82A3A11-C261-4EC1-974F-B0CE4D4061A2}">
      <dgm:prSet/>
      <dgm:spPr/>
      <dgm:t>
        <a:bodyPr/>
        <a:lstStyle/>
        <a:p>
          <a:r>
            <a:rPr lang="en-US"/>
            <a:t>Local community organizations</a:t>
          </a:r>
          <a:endParaRPr lang="en-US" dirty="0"/>
        </a:p>
      </dgm:t>
    </dgm:pt>
    <dgm:pt modelId="{D7402512-4C32-4F5E-B9FA-1DCB8CBD9FCC}" type="parTrans" cxnId="{39A42EA5-EE1C-4179-B512-D69C068543D8}">
      <dgm:prSet/>
      <dgm:spPr/>
      <dgm:t>
        <a:bodyPr/>
        <a:lstStyle/>
        <a:p>
          <a:endParaRPr lang="en-US"/>
        </a:p>
      </dgm:t>
    </dgm:pt>
    <dgm:pt modelId="{DD5E995B-5C29-4B76-AD7E-D9D942858527}" type="sibTrans" cxnId="{39A42EA5-EE1C-4179-B512-D69C068543D8}">
      <dgm:prSet/>
      <dgm:spPr/>
      <dgm:t>
        <a:bodyPr/>
        <a:lstStyle/>
        <a:p>
          <a:endParaRPr lang="en-US"/>
        </a:p>
      </dgm:t>
    </dgm:pt>
    <dgm:pt modelId="{ED53AB3E-5BFC-4A04-BE8B-C0D2949D74FB}">
      <dgm:prSet/>
      <dgm:spPr/>
      <dgm:t>
        <a:bodyPr/>
        <a:lstStyle/>
        <a:p>
          <a:pPr>
            <a:buFontTx/>
            <a:buChar char="‐"/>
          </a:pPr>
          <a:r>
            <a:rPr lang="en-US" dirty="0"/>
            <a:t>School boards/superintendents</a:t>
          </a:r>
        </a:p>
      </dgm:t>
    </dgm:pt>
    <dgm:pt modelId="{84273D63-9BBD-4C7D-AEBE-A4B30F49261F}" type="parTrans" cxnId="{FB69437D-C537-4787-BDC3-EF0D1B5E949E}">
      <dgm:prSet/>
      <dgm:spPr/>
      <dgm:t>
        <a:bodyPr/>
        <a:lstStyle/>
        <a:p>
          <a:endParaRPr lang="en-US"/>
        </a:p>
      </dgm:t>
    </dgm:pt>
    <dgm:pt modelId="{91C9B2B2-8D54-484A-AC6F-92939B4C2EFF}" type="sibTrans" cxnId="{FB69437D-C537-4787-BDC3-EF0D1B5E949E}">
      <dgm:prSet/>
      <dgm:spPr/>
      <dgm:t>
        <a:bodyPr/>
        <a:lstStyle/>
        <a:p>
          <a:endParaRPr lang="en-US"/>
        </a:p>
      </dgm:t>
    </dgm:pt>
    <dgm:pt modelId="{5462668D-EFB6-4FD9-A987-4ED4580C938A}">
      <dgm:prSet/>
      <dgm:spPr/>
      <dgm:t>
        <a:bodyPr/>
        <a:lstStyle/>
        <a:p>
          <a:r>
            <a:rPr lang="en-US" dirty="0"/>
            <a:t>Philanthropic giving</a:t>
          </a:r>
        </a:p>
      </dgm:t>
    </dgm:pt>
    <dgm:pt modelId="{B83920E8-E633-4D06-8976-693A176EFE4C}" type="parTrans" cxnId="{CEB8A544-D709-4EE9-A01D-493D11FFC496}">
      <dgm:prSet/>
      <dgm:spPr/>
      <dgm:t>
        <a:bodyPr/>
        <a:lstStyle/>
        <a:p>
          <a:endParaRPr lang="en-US"/>
        </a:p>
      </dgm:t>
    </dgm:pt>
    <dgm:pt modelId="{9919F18F-4259-44A7-8F8B-2A25EC0C41D6}" type="sibTrans" cxnId="{CEB8A544-D709-4EE9-A01D-493D11FFC496}">
      <dgm:prSet/>
      <dgm:spPr/>
      <dgm:t>
        <a:bodyPr/>
        <a:lstStyle/>
        <a:p>
          <a:endParaRPr lang="en-US"/>
        </a:p>
      </dgm:t>
    </dgm:pt>
    <dgm:pt modelId="{71F2AFF3-75DC-41CF-B06F-92001973844B}">
      <dgm:prSet/>
      <dgm:spPr/>
      <dgm:t>
        <a:bodyPr/>
        <a:lstStyle/>
        <a:p>
          <a:pPr>
            <a:buFontTx/>
            <a:buChar char="‐"/>
          </a:pPr>
          <a:r>
            <a:rPr lang="en-US"/>
            <a:t>Local chambers</a:t>
          </a:r>
          <a:endParaRPr lang="en-US" dirty="0"/>
        </a:p>
      </dgm:t>
    </dgm:pt>
    <dgm:pt modelId="{6270F44A-C2D6-47E6-A039-A1D8EE4B5F62}" type="sibTrans" cxnId="{F3EBA2B1-EC3E-431A-A477-EF24F361AEF7}">
      <dgm:prSet/>
      <dgm:spPr/>
      <dgm:t>
        <a:bodyPr/>
        <a:lstStyle/>
        <a:p>
          <a:endParaRPr lang="en-US"/>
        </a:p>
      </dgm:t>
    </dgm:pt>
    <dgm:pt modelId="{9BB9CD46-B9EA-4797-AC46-11F4F1DBC77F}" type="parTrans" cxnId="{F3EBA2B1-EC3E-431A-A477-EF24F361AEF7}">
      <dgm:prSet/>
      <dgm:spPr/>
      <dgm:t>
        <a:bodyPr/>
        <a:lstStyle/>
        <a:p>
          <a:endParaRPr lang="en-US"/>
        </a:p>
      </dgm:t>
    </dgm:pt>
    <dgm:pt modelId="{604403A2-4D7C-4D90-AD0C-C3C92DAD4067}">
      <dgm:prSet/>
      <dgm:spPr/>
      <dgm:t>
        <a:bodyPr/>
        <a:lstStyle/>
        <a:p>
          <a:pPr>
            <a:buFontTx/>
            <a:buChar char="‐"/>
          </a:pPr>
          <a:r>
            <a:rPr lang="en-US"/>
            <a:t>Municipalities</a:t>
          </a:r>
          <a:endParaRPr lang="en-US" dirty="0"/>
        </a:p>
      </dgm:t>
    </dgm:pt>
    <dgm:pt modelId="{BEB098F1-3B9E-47AD-BCBF-B6AA339570FE}" type="sibTrans" cxnId="{4C126880-E9B2-4838-AA77-B91C03EF1FA2}">
      <dgm:prSet/>
      <dgm:spPr/>
      <dgm:t>
        <a:bodyPr/>
        <a:lstStyle/>
        <a:p>
          <a:endParaRPr lang="en-US"/>
        </a:p>
      </dgm:t>
    </dgm:pt>
    <dgm:pt modelId="{B94C130D-F3B4-47E1-95A1-5D55DE5A9F8B}" type="parTrans" cxnId="{4C126880-E9B2-4838-AA77-B91C03EF1FA2}">
      <dgm:prSet/>
      <dgm:spPr/>
      <dgm:t>
        <a:bodyPr/>
        <a:lstStyle/>
        <a:p>
          <a:endParaRPr lang="en-US"/>
        </a:p>
      </dgm:t>
    </dgm:pt>
    <dgm:pt modelId="{86E99837-0E2B-46A6-9FF7-288BF1CA5E25}">
      <dgm:prSet/>
      <dgm:spPr/>
      <dgm:t>
        <a:bodyPr/>
        <a:lstStyle/>
        <a:p>
          <a:pPr>
            <a:buFontTx/>
            <a:buChar char="‐"/>
          </a:pPr>
          <a:r>
            <a:rPr lang="en-US"/>
            <a:t>Other philanthropic groups</a:t>
          </a:r>
          <a:endParaRPr lang="en-US" dirty="0"/>
        </a:p>
      </dgm:t>
    </dgm:pt>
    <dgm:pt modelId="{B44F6933-3DFB-4283-B5ED-BC1F35C074AA}" type="sibTrans" cxnId="{5714EE2A-E99D-4820-AC65-DCD32F0ABA24}">
      <dgm:prSet/>
      <dgm:spPr/>
      <dgm:t>
        <a:bodyPr/>
        <a:lstStyle/>
        <a:p>
          <a:endParaRPr lang="en-US"/>
        </a:p>
      </dgm:t>
    </dgm:pt>
    <dgm:pt modelId="{5DD15A13-60C7-498E-9BD0-39EC3D6E3A53}" type="parTrans" cxnId="{5714EE2A-E99D-4820-AC65-DCD32F0ABA24}">
      <dgm:prSet/>
      <dgm:spPr/>
      <dgm:t>
        <a:bodyPr/>
        <a:lstStyle/>
        <a:p>
          <a:endParaRPr lang="en-US"/>
        </a:p>
      </dgm:t>
    </dgm:pt>
    <dgm:pt modelId="{90BC3018-2AE1-4A6E-ABC2-D953D0327D90}">
      <dgm:prSet/>
      <dgm:spPr/>
      <dgm:t>
        <a:bodyPr/>
        <a:lstStyle/>
        <a:p>
          <a:pPr>
            <a:buFontTx/>
            <a:buChar char="‐"/>
          </a:pPr>
          <a:r>
            <a:rPr lang="en-US"/>
            <a:t>Non-profits</a:t>
          </a:r>
          <a:endParaRPr lang="en-US" dirty="0"/>
        </a:p>
      </dgm:t>
    </dgm:pt>
    <dgm:pt modelId="{A4767B1A-7F57-4903-B84E-23F4E18F1FDD}" type="sibTrans" cxnId="{290D5422-6600-483D-9CFA-16F3F883FDE5}">
      <dgm:prSet/>
      <dgm:spPr/>
      <dgm:t>
        <a:bodyPr/>
        <a:lstStyle/>
        <a:p>
          <a:endParaRPr lang="en-US"/>
        </a:p>
      </dgm:t>
    </dgm:pt>
    <dgm:pt modelId="{A17F8827-E44A-4BB2-838A-6A739DF623E1}" type="parTrans" cxnId="{290D5422-6600-483D-9CFA-16F3F883FDE5}">
      <dgm:prSet/>
      <dgm:spPr/>
      <dgm:t>
        <a:bodyPr/>
        <a:lstStyle/>
        <a:p>
          <a:endParaRPr lang="en-US"/>
        </a:p>
      </dgm:t>
    </dgm:pt>
    <dgm:pt modelId="{729BFA81-07AC-4BEC-AB74-79D603AE12A6}" type="pres">
      <dgm:prSet presAssocID="{7E112262-6E48-4008-AEB5-53AE8DBB2AB4}" presName="linear" presStyleCnt="0">
        <dgm:presLayoutVars>
          <dgm:dir/>
          <dgm:animLvl val="lvl"/>
          <dgm:resizeHandles val="exact"/>
        </dgm:presLayoutVars>
      </dgm:prSet>
      <dgm:spPr/>
    </dgm:pt>
    <dgm:pt modelId="{303832C9-2F80-486F-9402-9F31C5E2F29D}" type="pres">
      <dgm:prSet presAssocID="{14A89CF9-23EE-4CEE-8EB1-812E7776AE93}" presName="parentLin" presStyleCnt="0"/>
      <dgm:spPr/>
    </dgm:pt>
    <dgm:pt modelId="{C04A68AD-D3EF-4A40-9790-31F9491A447D}" type="pres">
      <dgm:prSet presAssocID="{14A89CF9-23EE-4CEE-8EB1-812E7776AE93}" presName="parentLeftMargin" presStyleLbl="node1" presStyleIdx="0" presStyleCnt="1"/>
      <dgm:spPr/>
    </dgm:pt>
    <dgm:pt modelId="{AAA51344-7FA9-43BC-A2EE-E1D33B7F913D}" type="pres">
      <dgm:prSet presAssocID="{14A89CF9-23EE-4CEE-8EB1-812E7776AE93}" presName="parentText" presStyleLbl="node1" presStyleIdx="0" presStyleCnt="1">
        <dgm:presLayoutVars>
          <dgm:chMax val="0"/>
          <dgm:bulletEnabled val="1"/>
        </dgm:presLayoutVars>
      </dgm:prSet>
      <dgm:spPr/>
    </dgm:pt>
    <dgm:pt modelId="{D7CBBAE4-B376-4F09-8472-39BFD38A8AFE}" type="pres">
      <dgm:prSet presAssocID="{14A89CF9-23EE-4CEE-8EB1-812E7776AE93}" presName="negativeSpace" presStyleCnt="0"/>
      <dgm:spPr/>
    </dgm:pt>
    <dgm:pt modelId="{296A54DA-D52F-4711-8592-7D26415EEC65}" type="pres">
      <dgm:prSet presAssocID="{14A89CF9-23EE-4CEE-8EB1-812E7776AE93}" presName="childText" presStyleLbl="conFgAcc1" presStyleIdx="0" presStyleCnt="1" custScaleY="113685" custLinFactNeighborY="7155">
        <dgm:presLayoutVars>
          <dgm:bulletEnabled val="1"/>
        </dgm:presLayoutVars>
      </dgm:prSet>
      <dgm:spPr/>
    </dgm:pt>
  </dgm:ptLst>
  <dgm:cxnLst>
    <dgm:cxn modelId="{1CA04005-6219-473C-9069-AAEC00538E52}" type="presOf" srcId="{71F2AFF3-75DC-41CF-B06F-92001973844B}" destId="{296A54DA-D52F-4711-8592-7D26415EEC65}" srcOrd="0" destOrd="3" presId="urn:microsoft.com/office/officeart/2005/8/layout/list1"/>
    <dgm:cxn modelId="{7E71820B-5095-42D0-A50A-A80E7A6C5EED}" type="presOf" srcId="{5462668D-EFB6-4FD9-A987-4ED4580C938A}" destId="{296A54DA-D52F-4711-8592-7D26415EEC65}" srcOrd="0" destOrd="7" presId="urn:microsoft.com/office/officeart/2005/8/layout/list1"/>
    <dgm:cxn modelId="{290D5422-6600-483D-9CFA-16F3F883FDE5}" srcId="{C82A3A11-C261-4EC1-974F-B0CE4D4061A2}" destId="{90BC3018-2AE1-4A6E-ABC2-D953D0327D90}" srcOrd="4" destOrd="0" parTransId="{A17F8827-E44A-4BB2-838A-6A739DF623E1}" sibTransId="{A4767B1A-7F57-4903-B84E-23F4E18F1FDD}"/>
    <dgm:cxn modelId="{5714EE2A-E99D-4820-AC65-DCD32F0ABA24}" srcId="{C82A3A11-C261-4EC1-974F-B0CE4D4061A2}" destId="{86E99837-0E2B-46A6-9FF7-288BF1CA5E25}" srcOrd="3" destOrd="0" parTransId="{5DD15A13-60C7-498E-9BD0-39EC3D6E3A53}" sibTransId="{B44F6933-3DFB-4283-B5ED-BC1F35C074AA}"/>
    <dgm:cxn modelId="{15E19C5B-A78B-4006-8018-F527AE42994E}" type="presOf" srcId="{604403A2-4D7C-4D90-AD0C-C3C92DAD4067}" destId="{296A54DA-D52F-4711-8592-7D26415EEC65}" srcOrd="0" destOrd="4" presId="urn:microsoft.com/office/officeart/2005/8/layout/list1"/>
    <dgm:cxn modelId="{9A371861-65F8-4FBB-808C-5AA58AC51B17}" type="presOf" srcId="{14A89CF9-23EE-4CEE-8EB1-812E7776AE93}" destId="{C04A68AD-D3EF-4A40-9790-31F9491A447D}" srcOrd="0" destOrd="0" presId="urn:microsoft.com/office/officeart/2005/8/layout/list1"/>
    <dgm:cxn modelId="{118DE663-CD3D-4A2E-996A-6CC73E4578BF}" type="presOf" srcId="{7E112262-6E48-4008-AEB5-53AE8DBB2AB4}" destId="{729BFA81-07AC-4BEC-AB74-79D603AE12A6}" srcOrd="0" destOrd="0" presId="urn:microsoft.com/office/officeart/2005/8/layout/list1"/>
    <dgm:cxn modelId="{1D079B44-6BCA-418F-9EEE-5C394CE86EDF}" type="presOf" srcId="{86E99837-0E2B-46A6-9FF7-288BF1CA5E25}" destId="{296A54DA-D52F-4711-8592-7D26415EEC65}" srcOrd="0" destOrd="5" presId="urn:microsoft.com/office/officeart/2005/8/layout/list1"/>
    <dgm:cxn modelId="{CEB8A544-D709-4EE9-A01D-493D11FFC496}" srcId="{E4604120-2BB5-4D24-A9B9-BBD2DD11900B}" destId="{5462668D-EFB6-4FD9-A987-4ED4580C938A}" srcOrd="1" destOrd="0" parTransId="{B83920E8-E633-4D06-8976-693A176EFE4C}" sibTransId="{9919F18F-4259-44A7-8F8B-2A25EC0C41D6}"/>
    <dgm:cxn modelId="{EAA2B476-99DA-4186-8563-A1E681FB4471}" type="presOf" srcId="{C82A3A11-C261-4EC1-974F-B0CE4D4061A2}" destId="{296A54DA-D52F-4711-8592-7D26415EEC65}" srcOrd="0" destOrd="1" presId="urn:microsoft.com/office/officeart/2005/8/layout/list1"/>
    <dgm:cxn modelId="{6C410057-2A59-484D-A208-27586720AAB9}" type="presOf" srcId="{E4604120-2BB5-4D24-A9B9-BBD2DD11900B}" destId="{296A54DA-D52F-4711-8592-7D26415EEC65}" srcOrd="0" destOrd="0" presId="urn:microsoft.com/office/officeart/2005/8/layout/list1"/>
    <dgm:cxn modelId="{FB69437D-C537-4787-BDC3-EF0D1B5E949E}" srcId="{C82A3A11-C261-4EC1-974F-B0CE4D4061A2}" destId="{ED53AB3E-5BFC-4A04-BE8B-C0D2949D74FB}" srcOrd="0" destOrd="0" parTransId="{84273D63-9BBD-4C7D-AEBE-A4B30F49261F}" sibTransId="{91C9B2B2-8D54-484A-AC6F-92939B4C2EFF}"/>
    <dgm:cxn modelId="{4C126880-E9B2-4838-AA77-B91C03EF1FA2}" srcId="{C82A3A11-C261-4EC1-974F-B0CE4D4061A2}" destId="{604403A2-4D7C-4D90-AD0C-C3C92DAD4067}" srcOrd="2" destOrd="0" parTransId="{B94C130D-F3B4-47E1-95A1-5D55DE5A9F8B}" sibTransId="{BEB098F1-3B9E-47AD-BCBF-B6AA339570FE}"/>
    <dgm:cxn modelId="{52A07C94-0552-470A-8909-6E4F278C9971}" srcId="{14A89CF9-23EE-4CEE-8EB1-812E7776AE93}" destId="{E4604120-2BB5-4D24-A9B9-BBD2DD11900B}" srcOrd="0" destOrd="0" parTransId="{B8D6EE1A-6B30-42B1-9D07-2C9072B67C28}" sibTransId="{8C3F6626-BABB-4958-AE02-184BC44D9F8E}"/>
    <dgm:cxn modelId="{39A42EA5-EE1C-4179-B512-D69C068543D8}" srcId="{E4604120-2BB5-4D24-A9B9-BBD2DD11900B}" destId="{C82A3A11-C261-4EC1-974F-B0CE4D4061A2}" srcOrd="0" destOrd="0" parTransId="{D7402512-4C32-4F5E-B9FA-1DCB8CBD9FCC}" sibTransId="{DD5E995B-5C29-4B76-AD7E-D9D942858527}"/>
    <dgm:cxn modelId="{8AFCBBA6-0F61-4DCE-B2D1-450754C934B7}" srcId="{7E112262-6E48-4008-AEB5-53AE8DBB2AB4}" destId="{14A89CF9-23EE-4CEE-8EB1-812E7776AE93}" srcOrd="0" destOrd="0" parTransId="{E7217683-0B70-4178-B6A5-E25E09D76984}" sibTransId="{BFD2C211-DB65-417A-B381-76C0C5E6846F}"/>
    <dgm:cxn modelId="{EFF094AC-8940-4D85-92D9-4034973BA822}" type="presOf" srcId="{14A89CF9-23EE-4CEE-8EB1-812E7776AE93}" destId="{AAA51344-7FA9-43BC-A2EE-E1D33B7F913D}" srcOrd="1" destOrd="0" presId="urn:microsoft.com/office/officeart/2005/8/layout/list1"/>
    <dgm:cxn modelId="{F3EBA2B1-EC3E-431A-A477-EF24F361AEF7}" srcId="{C82A3A11-C261-4EC1-974F-B0CE4D4061A2}" destId="{71F2AFF3-75DC-41CF-B06F-92001973844B}" srcOrd="1" destOrd="0" parTransId="{9BB9CD46-B9EA-4797-AC46-11F4F1DBC77F}" sibTransId="{6270F44A-C2D6-47E6-A039-A1D8EE4B5F62}"/>
    <dgm:cxn modelId="{FFC0D0EE-ED52-48DB-9054-688FF9C046BB}" type="presOf" srcId="{90BC3018-2AE1-4A6E-ABC2-D953D0327D90}" destId="{296A54DA-D52F-4711-8592-7D26415EEC65}" srcOrd="0" destOrd="6" presId="urn:microsoft.com/office/officeart/2005/8/layout/list1"/>
    <dgm:cxn modelId="{FC8F29F2-FAF5-4B3B-AEB4-D29F6714A8EA}" type="presOf" srcId="{ED53AB3E-5BFC-4A04-BE8B-C0D2949D74FB}" destId="{296A54DA-D52F-4711-8592-7D26415EEC65}" srcOrd="0" destOrd="2" presId="urn:microsoft.com/office/officeart/2005/8/layout/list1"/>
    <dgm:cxn modelId="{DDCBEC36-A3B9-4BD4-B029-45090C5B0D2C}" type="presParOf" srcId="{729BFA81-07AC-4BEC-AB74-79D603AE12A6}" destId="{303832C9-2F80-486F-9402-9F31C5E2F29D}" srcOrd="0" destOrd="0" presId="urn:microsoft.com/office/officeart/2005/8/layout/list1"/>
    <dgm:cxn modelId="{2B5EA490-BCFB-42C2-82B8-076F0AF8780D}" type="presParOf" srcId="{303832C9-2F80-486F-9402-9F31C5E2F29D}" destId="{C04A68AD-D3EF-4A40-9790-31F9491A447D}" srcOrd="0" destOrd="0" presId="urn:microsoft.com/office/officeart/2005/8/layout/list1"/>
    <dgm:cxn modelId="{2BC46372-3811-4782-9E93-66469D5DF984}" type="presParOf" srcId="{303832C9-2F80-486F-9402-9F31C5E2F29D}" destId="{AAA51344-7FA9-43BC-A2EE-E1D33B7F913D}" srcOrd="1" destOrd="0" presId="urn:microsoft.com/office/officeart/2005/8/layout/list1"/>
    <dgm:cxn modelId="{908D9CB0-6B84-4137-8DC8-FA7FD388ABB2}" type="presParOf" srcId="{729BFA81-07AC-4BEC-AB74-79D603AE12A6}" destId="{D7CBBAE4-B376-4F09-8472-39BFD38A8AFE}" srcOrd="1" destOrd="0" presId="urn:microsoft.com/office/officeart/2005/8/layout/list1"/>
    <dgm:cxn modelId="{C79D6B19-DCA3-4E5A-961B-77677E0991FD}" type="presParOf" srcId="{729BFA81-07AC-4BEC-AB74-79D603AE12A6}" destId="{296A54DA-D52F-4711-8592-7D26415EEC65}"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05E593-60F8-481B-8F8B-57DC6165EBF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6CCAD67-3B6A-4178-9750-B3BE276D6596}" type="pres">
      <dgm:prSet presAssocID="{B905E593-60F8-481B-8F8B-57DC6165EBF4}" presName="diagram" presStyleCnt="0">
        <dgm:presLayoutVars>
          <dgm:dir/>
          <dgm:resizeHandles val="exact"/>
        </dgm:presLayoutVars>
      </dgm:prSet>
      <dgm:spPr/>
    </dgm:pt>
  </dgm:ptLst>
  <dgm:cxnLst>
    <dgm:cxn modelId="{5346F686-D6E6-44D4-AFD1-EE676DEF700D}" type="presOf" srcId="{B905E593-60F8-481B-8F8B-57DC6165EBF4}" destId="{96CCAD67-3B6A-4178-9750-B3BE276D6596}" srcOrd="0"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8D7071-A828-4C89-BC17-08D308A97FFB}"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770F188E-F022-4007-988C-80A6FC3DB95B}">
      <dgm:prSet phldrT="[Text]"/>
      <dgm:spPr/>
      <dgm:t>
        <a:bodyPr/>
        <a:lstStyle/>
        <a:p>
          <a:r>
            <a:rPr lang="en-US" dirty="0"/>
            <a:t>Supplier diversity</a:t>
          </a:r>
        </a:p>
      </dgm:t>
    </dgm:pt>
    <dgm:pt modelId="{F604E360-8A71-488E-9D1D-BC33EEDDBCB5}" type="parTrans" cxnId="{80B0EFBB-6F95-4810-A58B-F8FE924B74DE}">
      <dgm:prSet/>
      <dgm:spPr/>
      <dgm:t>
        <a:bodyPr/>
        <a:lstStyle/>
        <a:p>
          <a:endParaRPr lang="en-US"/>
        </a:p>
      </dgm:t>
    </dgm:pt>
    <dgm:pt modelId="{EB6F4B36-E4C3-4B6D-A6F8-11B0687BE78F}" type="sibTrans" cxnId="{80B0EFBB-6F95-4810-A58B-F8FE924B74DE}">
      <dgm:prSet/>
      <dgm:spPr/>
      <dgm:t>
        <a:bodyPr/>
        <a:lstStyle/>
        <a:p>
          <a:endParaRPr lang="en-US"/>
        </a:p>
      </dgm:t>
    </dgm:pt>
    <dgm:pt modelId="{3D8EA92E-5081-4191-845F-122D80B0A1F0}">
      <dgm:prSet/>
      <dgm:spPr/>
      <dgm:t>
        <a:bodyPr/>
        <a:lstStyle/>
        <a:p>
          <a:r>
            <a:rPr lang="en-US" dirty="0"/>
            <a:t>Develop business partnerships with diverse suppliers</a:t>
          </a:r>
        </a:p>
      </dgm:t>
    </dgm:pt>
    <dgm:pt modelId="{6C47B36F-8C5C-438F-A070-D4FE528852CB}" type="parTrans" cxnId="{F966B7DF-7DBF-41E2-964D-88EFDF4583DD}">
      <dgm:prSet/>
      <dgm:spPr/>
      <dgm:t>
        <a:bodyPr/>
        <a:lstStyle/>
        <a:p>
          <a:endParaRPr lang="en-US"/>
        </a:p>
      </dgm:t>
    </dgm:pt>
    <dgm:pt modelId="{B52267AC-8795-4602-BEB2-A864C5C7D0DB}" type="sibTrans" cxnId="{F966B7DF-7DBF-41E2-964D-88EFDF4583DD}">
      <dgm:prSet/>
      <dgm:spPr/>
      <dgm:t>
        <a:bodyPr/>
        <a:lstStyle/>
        <a:p>
          <a:endParaRPr lang="en-US"/>
        </a:p>
      </dgm:t>
    </dgm:pt>
    <dgm:pt modelId="{2A95DAE8-C399-4E63-AF5E-EE1A6BB23828}">
      <dgm:prSet/>
      <dgm:spPr/>
      <dgm:t>
        <a:bodyPr/>
        <a:lstStyle/>
        <a:p>
          <a:r>
            <a:rPr lang="en-US" dirty="0"/>
            <a:t>Set goals</a:t>
          </a:r>
        </a:p>
      </dgm:t>
    </dgm:pt>
    <dgm:pt modelId="{046CAD95-B770-41A4-9B68-CBF79673DA0F}" type="parTrans" cxnId="{0ED48D3F-C8EE-44B8-8617-32C8CD53DBA4}">
      <dgm:prSet/>
      <dgm:spPr/>
      <dgm:t>
        <a:bodyPr/>
        <a:lstStyle/>
        <a:p>
          <a:endParaRPr lang="en-US"/>
        </a:p>
      </dgm:t>
    </dgm:pt>
    <dgm:pt modelId="{54372852-E505-4262-8193-C71E2AF9602B}" type="sibTrans" cxnId="{0ED48D3F-C8EE-44B8-8617-32C8CD53DBA4}">
      <dgm:prSet/>
      <dgm:spPr/>
      <dgm:t>
        <a:bodyPr/>
        <a:lstStyle/>
        <a:p>
          <a:endParaRPr lang="en-US"/>
        </a:p>
      </dgm:t>
    </dgm:pt>
    <dgm:pt modelId="{0DE50C52-5864-4189-A42A-CE4AACB2D82C}">
      <dgm:prSet/>
      <dgm:spPr/>
      <dgm:t>
        <a:bodyPr/>
        <a:lstStyle/>
        <a:p>
          <a:r>
            <a:rPr lang="en-US" dirty="0"/>
            <a:t>Establish vendor requirements</a:t>
          </a:r>
        </a:p>
      </dgm:t>
    </dgm:pt>
    <dgm:pt modelId="{CA37C663-D34F-494D-9CBF-59EA849624A6}" type="parTrans" cxnId="{ED27E223-15E5-495B-BF53-1FD4263F0B5D}">
      <dgm:prSet/>
      <dgm:spPr/>
      <dgm:t>
        <a:bodyPr/>
        <a:lstStyle/>
        <a:p>
          <a:endParaRPr lang="en-US"/>
        </a:p>
      </dgm:t>
    </dgm:pt>
    <dgm:pt modelId="{F159834C-00C7-434D-ACF0-88FDD21CCB40}" type="sibTrans" cxnId="{ED27E223-15E5-495B-BF53-1FD4263F0B5D}">
      <dgm:prSet/>
      <dgm:spPr/>
      <dgm:t>
        <a:bodyPr/>
        <a:lstStyle/>
        <a:p>
          <a:endParaRPr lang="en-US"/>
        </a:p>
      </dgm:t>
    </dgm:pt>
    <dgm:pt modelId="{EF05EA18-7284-48E2-BFA1-B87179788190}">
      <dgm:prSet/>
      <dgm:spPr/>
      <dgm:t>
        <a:bodyPr/>
        <a:lstStyle/>
        <a:p>
          <a:r>
            <a:rPr lang="en-US" dirty="0"/>
            <a:t>Partner w/ </a:t>
          </a:r>
          <a:r>
            <a:rPr lang="en-US" dirty="0" err="1"/>
            <a:t>GrowMN</a:t>
          </a:r>
          <a:endParaRPr lang="en-US" dirty="0"/>
        </a:p>
      </dgm:t>
    </dgm:pt>
    <dgm:pt modelId="{03750FB7-0694-4A04-A77F-155ADDB8A067}" type="parTrans" cxnId="{41135485-108E-4CB7-8F82-4C81826797BA}">
      <dgm:prSet/>
      <dgm:spPr/>
      <dgm:t>
        <a:bodyPr/>
        <a:lstStyle/>
        <a:p>
          <a:endParaRPr lang="en-US"/>
        </a:p>
      </dgm:t>
    </dgm:pt>
    <dgm:pt modelId="{E28A18EA-8622-4558-8A40-EEBDD0DFE5AF}" type="sibTrans" cxnId="{41135485-108E-4CB7-8F82-4C81826797BA}">
      <dgm:prSet/>
      <dgm:spPr/>
      <dgm:t>
        <a:bodyPr/>
        <a:lstStyle/>
        <a:p>
          <a:endParaRPr lang="en-US"/>
        </a:p>
      </dgm:t>
    </dgm:pt>
    <dgm:pt modelId="{E867644D-E44F-4E80-8155-69EA64B5369C}">
      <dgm:prSet/>
      <dgm:spPr/>
      <dgm:t>
        <a:bodyPr/>
        <a:lstStyle/>
        <a:p>
          <a:r>
            <a:rPr lang="en-US" dirty="0"/>
            <a:t>Acknowledge MBE certifications</a:t>
          </a:r>
        </a:p>
      </dgm:t>
    </dgm:pt>
    <dgm:pt modelId="{74738236-C1F5-47CF-9A9A-EA675CB5210E}" type="parTrans" cxnId="{3908D54E-8611-4C17-A4B1-09193ECD7F22}">
      <dgm:prSet/>
      <dgm:spPr/>
      <dgm:t>
        <a:bodyPr/>
        <a:lstStyle/>
        <a:p>
          <a:endParaRPr lang="en-US"/>
        </a:p>
      </dgm:t>
    </dgm:pt>
    <dgm:pt modelId="{EFBB04BB-E13F-47C1-BC4C-368D0622FFC7}" type="sibTrans" cxnId="{3908D54E-8611-4C17-A4B1-09193ECD7F22}">
      <dgm:prSet/>
      <dgm:spPr/>
      <dgm:t>
        <a:bodyPr/>
        <a:lstStyle/>
        <a:p>
          <a:endParaRPr lang="en-US"/>
        </a:p>
      </dgm:t>
    </dgm:pt>
    <dgm:pt modelId="{D01B08FF-248F-4705-8218-6EA7D2686495}" type="pres">
      <dgm:prSet presAssocID="{D08D7071-A828-4C89-BC17-08D308A97FFB}" presName="linear" presStyleCnt="0">
        <dgm:presLayoutVars>
          <dgm:dir/>
          <dgm:animLvl val="lvl"/>
          <dgm:resizeHandles val="exact"/>
        </dgm:presLayoutVars>
      </dgm:prSet>
      <dgm:spPr/>
    </dgm:pt>
    <dgm:pt modelId="{798BAEE8-30C5-416E-8957-E952943BB9AE}" type="pres">
      <dgm:prSet presAssocID="{770F188E-F022-4007-988C-80A6FC3DB95B}" presName="parentLin" presStyleCnt="0"/>
      <dgm:spPr/>
    </dgm:pt>
    <dgm:pt modelId="{E8E5D67F-1D6B-4275-B9FA-17AAAEC57DE5}" type="pres">
      <dgm:prSet presAssocID="{770F188E-F022-4007-988C-80A6FC3DB95B}" presName="parentLeftMargin" presStyleLbl="node1" presStyleIdx="0" presStyleCnt="1"/>
      <dgm:spPr/>
    </dgm:pt>
    <dgm:pt modelId="{88E2C1A1-E544-483A-B38B-B145489201E9}" type="pres">
      <dgm:prSet presAssocID="{770F188E-F022-4007-988C-80A6FC3DB95B}" presName="parentText" presStyleLbl="node1" presStyleIdx="0" presStyleCnt="1">
        <dgm:presLayoutVars>
          <dgm:chMax val="0"/>
          <dgm:bulletEnabled val="1"/>
        </dgm:presLayoutVars>
      </dgm:prSet>
      <dgm:spPr/>
    </dgm:pt>
    <dgm:pt modelId="{A168C180-C934-4302-98F6-623C6A6B9294}" type="pres">
      <dgm:prSet presAssocID="{770F188E-F022-4007-988C-80A6FC3DB95B}" presName="negativeSpace" presStyleCnt="0"/>
      <dgm:spPr/>
    </dgm:pt>
    <dgm:pt modelId="{F019002F-6BE2-496A-836D-55B0A1E07198}" type="pres">
      <dgm:prSet presAssocID="{770F188E-F022-4007-988C-80A6FC3DB95B}" presName="childText" presStyleLbl="conFgAcc1" presStyleIdx="0" presStyleCnt="1">
        <dgm:presLayoutVars>
          <dgm:bulletEnabled val="1"/>
        </dgm:presLayoutVars>
      </dgm:prSet>
      <dgm:spPr/>
    </dgm:pt>
  </dgm:ptLst>
  <dgm:cxnLst>
    <dgm:cxn modelId="{08596D0B-8982-4E3A-BC29-1678129BC4F0}" type="presOf" srcId="{EF05EA18-7284-48E2-BFA1-B87179788190}" destId="{F019002F-6BE2-496A-836D-55B0A1E07198}" srcOrd="0" destOrd="3" presId="urn:microsoft.com/office/officeart/2005/8/layout/list1"/>
    <dgm:cxn modelId="{DC84540C-0680-490E-A0F9-1AE687622245}" type="presOf" srcId="{D08D7071-A828-4C89-BC17-08D308A97FFB}" destId="{D01B08FF-248F-4705-8218-6EA7D2686495}" srcOrd="0" destOrd="0" presId="urn:microsoft.com/office/officeart/2005/8/layout/list1"/>
    <dgm:cxn modelId="{B615B012-935B-47B5-8416-382775B05166}" type="presOf" srcId="{770F188E-F022-4007-988C-80A6FC3DB95B}" destId="{88E2C1A1-E544-483A-B38B-B145489201E9}" srcOrd="1" destOrd="0" presId="urn:microsoft.com/office/officeart/2005/8/layout/list1"/>
    <dgm:cxn modelId="{ED27E223-15E5-495B-BF53-1FD4263F0B5D}" srcId="{770F188E-F022-4007-988C-80A6FC3DB95B}" destId="{0DE50C52-5864-4189-A42A-CE4AACB2D82C}" srcOrd="2" destOrd="0" parTransId="{CA37C663-D34F-494D-9CBF-59EA849624A6}" sibTransId="{F159834C-00C7-434D-ACF0-88FDD21CCB40}"/>
    <dgm:cxn modelId="{6889F336-11EC-4501-90D0-143E1D4F438B}" type="presOf" srcId="{2A95DAE8-C399-4E63-AF5E-EE1A6BB23828}" destId="{F019002F-6BE2-496A-836D-55B0A1E07198}" srcOrd="0" destOrd="1" presId="urn:microsoft.com/office/officeart/2005/8/layout/list1"/>
    <dgm:cxn modelId="{0ED48D3F-C8EE-44B8-8617-32C8CD53DBA4}" srcId="{770F188E-F022-4007-988C-80A6FC3DB95B}" destId="{2A95DAE8-C399-4E63-AF5E-EE1A6BB23828}" srcOrd="1" destOrd="0" parTransId="{046CAD95-B770-41A4-9B68-CBF79673DA0F}" sibTransId="{54372852-E505-4262-8193-C71E2AF9602B}"/>
    <dgm:cxn modelId="{23461A68-082F-46C4-B0C7-92185751BD80}" type="presOf" srcId="{E867644D-E44F-4E80-8155-69EA64B5369C}" destId="{F019002F-6BE2-496A-836D-55B0A1E07198}" srcOrd="0" destOrd="4" presId="urn:microsoft.com/office/officeart/2005/8/layout/list1"/>
    <dgm:cxn modelId="{3908D54E-8611-4C17-A4B1-09193ECD7F22}" srcId="{770F188E-F022-4007-988C-80A6FC3DB95B}" destId="{E867644D-E44F-4E80-8155-69EA64B5369C}" srcOrd="4" destOrd="0" parTransId="{74738236-C1F5-47CF-9A9A-EA675CB5210E}" sibTransId="{EFBB04BB-E13F-47C1-BC4C-368D0622FFC7}"/>
    <dgm:cxn modelId="{41135485-108E-4CB7-8F82-4C81826797BA}" srcId="{770F188E-F022-4007-988C-80A6FC3DB95B}" destId="{EF05EA18-7284-48E2-BFA1-B87179788190}" srcOrd="3" destOrd="0" parTransId="{03750FB7-0694-4A04-A77F-155ADDB8A067}" sibTransId="{E28A18EA-8622-4558-8A40-EEBDD0DFE5AF}"/>
    <dgm:cxn modelId="{2F76DF89-6150-4D32-865D-61B7725B80C9}" type="presOf" srcId="{0DE50C52-5864-4189-A42A-CE4AACB2D82C}" destId="{F019002F-6BE2-496A-836D-55B0A1E07198}" srcOrd="0" destOrd="2" presId="urn:microsoft.com/office/officeart/2005/8/layout/list1"/>
    <dgm:cxn modelId="{DD335190-8519-4B6A-8C08-69FC7DEEEB39}" type="presOf" srcId="{3D8EA92E-5081-4191-845F-122D80B0A1F0}" destId="{F019002F-6BE2-496A-836D-55B0A1E07198}" srcOrd="0" destOrd="0" presId="urn:microsoft.com/office/officeart/2005/8/layout/list1"/>
    <dgm:cxn modelId="{B39999A8-47EB-4817-AA4C-50FC1125B02E}" type="presOf" srcId="{770F188E-F022-4007-988C-80A6FC3DB95B}" destId="{E8E5D67F-1D6B-4275-B9FA-17AAAEC57DE5}" srcOrd="0" destOrd="0" presId="urn:microsoft.com/office/officeart/2005/8/layout/list1"/>
    <dgm:cxn modelId="{80B0EFBB-6F95-4810-A58B-F8FE924B74DE}" srcId="{D08D7071-A828-4C89-BC17-08D308A97FFB}" destId="{770F188E-F022-4007-988C-80A6FC3DB95B}" srcOrd="0" destOrd="0" parTransId="{F604E360-8A71-488E-9D1D-BC33EEDDBCB5}" sibTransId="{EB6F4B36-E4C3-4B6D-A6F8-11B0687BE78F}"/>
    <dgm:cxn modelId="{F966B7DF-7DBF-41E2-964D-88EFDF4583DD}" srcId="{770F188E-F022-4007-988C-80A6FC3DB95B}" destId="{3D8EA92E-5081-4191-845F-122D80B0A1F0}" srcOrd="0" destOrd="0" parTransId="{6C47B36F-8C5C-438F-A070-D4FE528852CB}" sibTransId="{B52267AC-8795-4602-BEB2-A864C5C7D0DB}"/>
    <dgm:cxn modelId="{7783BA8B-17FF-4D48-9FE5-71F98AF603D5}" type="presParOf" srcId="{D01B08FF-248F-4705-8218-6EA7D2686495}" destId="{798BAEE8-30C5-416E-8957-E952943BB9AE}" srcOrd="0" destOrd="0" presId="urn:microsoft.com/office/officeart/2005/8/layout/list1"/>
    <dgm:cxn modelId="{77656D7C-13B5-4C75-B061-70A82CDB0158}" type="presParOf" srcId="{798BAEE8-30C5-416E-8957-E952943BB9AE}" destId="{E8E5D67F-1D6B-4275-B9FA-17AAAEC57DE5}" srcOrd="0" destOrd="0" presId="urn:microsoft.com/office/officeart/2005/8/layout/list1"/>
    <dgm:cxn modelId="{442E3BF8-1CBE-487C-A39E-31EEDD38C4B3}" type="presParOf" srcId="{798BAEE8-30C5-416E-8957-E952943BB9AE}" destId="{88E2C1A1-E544-483A-B38B-B145489201E9}" srcOrd="1" destOrd="0" presId="urn:microsoft.com/office/officeart/2005/8/layout/list1"/>
    <dgm:cxn modelId="{56E6CB27-5A7C-4705-ABF7-045CF7A3DE21}" type="presParOf" srcId="{D01B08FF-248F-4705-8218-6EA7D2686495}" destId="{A168C180-C934-4302-98F6-623C6A6B9294}" srcOrd="1" destOrd="0" presId="urn:microsoft.com/office/officeart/2005/8/layout/list1"/>
    <dgm:cxn modelId="{CEB29CEA-CF35-4ABF-955A-B442BEAED0B9}" type="presParOf" srcId="{D01B08FF-248F-4705-8218-6EA7D2686495}" destId="{F019002F-6BE2-496A-836D-55B0A1E07198}" srcOrd="2"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17B97-A018-474E-BBBE-147B6CD1F219}">
      <dsp:nvSpPr>
        <dsp:cNvPr id="0" name=""/>
        <dsp:cNvSpPr/>
      </dsp:nvSpPr>
      <dsp:spPr>
        <a:xfrm>
          <a:off x="1621967" y="2364"/>
          <a:ext cx="6487869" cy="12246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883" tIns="311051" rIns="125883" bIns="311051" numCol="1" spcCol="1270" anchor="ctr" anchorCtr="0">
          <a:noAutofit/>
        </a:bodyPr>
        <a:lstStyle/>
        <a:p>
          <a:pPr marL="0" lvl="0" indent="0" algn="l" defTabSz="800100">
            <a:lnSpc>
              <a:spcPct val="90000"/>
            </a:lnSpc>
            <a:spcBef>
              <a:spcPct val="0"/>
            </a:spcBef>
            <a:spcAft>
              <a:spcPct val="35000"/>
            </a:spcAft>
            <a:buNone/>
          </a:pPr>
          <a:r>
            <a:rPr lang="en-US" sz="1800" kern="1200" dirty="0"/>
            <a:t>Develop a comprehensive, Minnesota-specific repository of diversity, equity and inclusion resources and information.</a:t>
          </a:r>
        </a:p>
      </dsp:txBody>
      <dsp:txXfrm>
        <a:off x="1621967" y="2364"/>
        <a:ext cx="6487869" cy="1224612"/>
      </dsp:txXfrm>
    </dsp:sp>
    <dsp:sp modelId="{17FC3DC4-5AD8-4CB2-ACD5-F7669BA5212E}">
      <dsp:nvSpPr>
        <dsp:cNvPr id="0" name=""/>
        <dsp:cNvSpPr/>
      </dsp:nvSpPr>
      <dsp:spPr>
        <a:xfrm>
          <a:off x="0" y="2364"/>
          <a:ext cx="1621967" cy="12246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829" tIns="120964" rIns="85829" bIns="120964" numCol="1" spcCol="1270" anchor="ctr" anchorCtr="0">
          <a:noAutofit/>
        </a:bodyPr>
        <a:lstStyle/>
        <a:p>
          <a:pPr marL="0" lvl="0" indent="0" algn="ctr" defTabSz="1022350">
            <a:lnSpc>
              <a:spcPct val="90000"/>
            </a:lnSpc>
            <a:spcBef>
              <a:spcPct val="0"/>
            </a:spcBef>
            <a:spcAft>
              <a:spcPct val="35000"/>
            </a:spcAft>
            <a:buNone/>
          </a:pPr>
          <a:r>
            <a:rPr lang="en-US" sz="2300" b="1" kern="1200" dirty="0"/>
            <a:t>DEVELOP</a:t>
          </a:r>
        </a:p>
      </dsp:txBody>
      <dsp:txXfrm>
        <a:off x="0" y="2364"/>
        <a:ext cx="1621967" cy="1224612"/>
      </dsp:txXfrm>
    </dsp:sp>
    <dsp:sp modelId="{14FA9020-D8F0-4024-8086-50EB4B8DF7FA}">
      <dsp:nvSpPr>
        <dsp:cNvPr id="0" name=""/>
        <dsp:cNvSpPr/>
      </dsp:nvSpPr>
      <dsp:spPr>
        <a:xfrm>
          <a:off x="1621967" y="1300453"/>
          <a:ext cx="6487869" cy="12246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883" tIns="311051" rIns="125883" bIns="311051" numCol="1" spcCol="1270" anchor="ctr" anchorCtr="0">
          <a:noAutofit/>
        </a:bodyPr>
        <a:lstStyle/>
        <a:p>
          <a:pPr marL="0" lvl="0" indent="0" algn="l" defTabSz="800100">
            <a:lnSpc>
              <a:spcPct val="90000"/>
            </a:lnSpc>
            <a:spcBef>
              <a:spcPct val="0"/>
            </a:spcBef>
            <a:spcAft>
              <a:spcPct val="35000"/>
            </a:spcAft>
            <a:buNone/>
          </a:pPr>
          <a:r>
            <a:rPr lang="en-US" sz="1800" kern="1200" dirty="0"/>
            <a:t>Serve as a connection point for diversity, equity and inclusion-focused Minnesota businesses and community partners.</a:t>
          </a:r>
        </a:p>
      </dsp:txBody>
      <dsp:txXfrm>
        <a:off x="1621967" y="1300453"/>
        <a:ext cx="6487869" cy="1224612"/>
      </dsp:txXfrm>
    </dsp:sp>
    <dsp:sp modelId="{0E4008FD-159A-43C9-B6CE-00EB9F8FB222}">
      <dsp:nvSpPr>
        <dsp:cNvPr id="0" name=""/>
        <dsp:cNvSpPr/>
      </dsp:nvSpPr>
      <dsp:spPr>
        <a:xfrm>
          <a:off x="0" y="1300453"/>
          <a:ext cx="1621967" cy="12246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829" tIns="120964" rIns="85829" bIns="120964" numCol="1" spcCol="1270" anchor="ctr" anchorCtr="0">
          <a:noAutofit/>
        </a:bodyPr>
        <a:lstStyle/>
        <a:p>
          <a:pPr marL="0" lvl="0" indent="0" algn="ctr" defTabSz="1022350">
            <a:lnSpc>
              <a:spcPct val="90000"/>
            </a:lnSpc>
            <a:spcBef>
              <a:spcPct val="0"/>
            </a:spcBef>
            <a:spcAft>
              <a:spcPct val="35000"/>
            </a:spcAft>
            <a:buNone/>
          </a:pPr>
          <a:r>
            <a:rPr lang="en-US" sz="2300" b="1" kern="1200" dirty="0"/>
            <a:t>CONNECT</a:t>
          </a:r>
        </a:p>
      </dsp:txBody>
      <dsp:txXfrm>
        <a:off x="0" y="1300453"/>
        <a:ext cx="1621967" cy="1224612"/>
      </dsp:txXfrm>
    </dsp:sp>
    <dsp:sp modelId="{2B3C6BD8-8244-45A2-9C8A-285D29C820BC}">
      <dsp:nvSpPr>
        <dsp:cNvPr id="0" name=""/>
        <dsp:cNvSpPr/>
      </dsp:nvSpPr>
      <dsp:spPr>
        <a:xfrm>
          <a:off x="1621967" y="2598541"/>
          <a:ext cx="6487869" cy="12246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883" tIns="311051" rIns="125883" bIns="311051" numCol="1" spcCol="1270" anchor="ctr" anchorCtr="0">
          <a:noAutofit/>
        </a:bodyPr>
        <a:lstStyle/>
        <a:p>
          <a:pPr marL="0" lvl="0" indent="0" algn="l" defTabSz="800100">
            <a:lnSpc>
              <a:spcPct val="90000"/>
            </a:lnSpc>
            <a:spcBef>
              <a:spcPct val="0"/>
            </a:spcBef>
            <a:spcAft>
              <a:spcPct val="35000"/>
            </a:spcAft>
            <a:buNone/>
          </a:pPr>
          <a:r>
            <a:rPr lang="en-US" sz="1800" kern="1200" dirty="0"/>
            <a:t>Support the advancement, cultivation and preservation of a state business community that supports and commits to workforce DEI.</a:t>
          </a:r>
        </a:p>
      </dsp:txBody>
      <dsp:txXfrm>
        <a:off x="1621967" y="2598541"/>
        <a:ext cx="6487869" cy="1224612"/>
      </dsp:txXfrm>
    </dsp:sp>
    <dsp:sp modelId="{31205895-68B9-4072-BF83-853B7A1890E5}">
      <dsp:nvSpPr>
        <dsp:cNvPr id="0" name=""/>
        <dsp:cNvSpPr/>
      </dsp:nvSpPr>
      <dsp:spPr>
        <a:xfrm>
          <a:off x="0" y="2598541"/>
          <a:ext cx="1621967" cy="12246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829" tIns="120964" rIns="85829" bIns="120964" numCol="1" spcCol="1270" anchor="ctr" anchorCtr="0">
          <a:noAutofit/>
        </a:bodyPr>
        <a:lstStyle/>
        <a:p>
          <a:pPr marL="0" lvl="0" indent="0" algn="ctr" defTabSz="1022350">
            <a:lnSpc>
              <a:spcPct val="90000"/>
            </a:lnSpc>
            <a:spcBef>
              <a:spcPct val="0"/>
            </a:spcBef>
            <a:spcAft>
              <a:spcPct val="35000"/>
            </a:spcAft>
            <a:buNone/>
          </a:pPr>
          <a:r>
            <a:rPr lang="en-US" sz="2300" b="1" kern="1200" dirty="0"/>
            <a:t>ADVANCE</a:t>
          </a:r>
        </a:p>
      </dsp:txBody>
      <dsp:txXfrm>
        <a:off x="0" y="2598541"/>
        <a:ext cx="1621967" cy="1224612"/>
      </dsp:txXfrm>
    </dsp:sp>
    <dsp:sp modelId="{19808D91-C9B1-47B6-BC99-7FACB4AD961D}">
      <dsp:nvSpPr>
        <dsp:cNvPr id="0" name=""/>
        <dsp:cNvSpPr/>
      </dsp:nvSpPr>
      <dsp:spPr>
        <a:xfrm>
          <a:off x="1621967" y="3896630"/>
          <a:ext cx="6487869" cy="122461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883" tIns="311051" rIns="125883" bIns="311051" numCol="1" spcCol="1270" anchor="ctr" anchorCtr="0">
          <a:noAutofit/>
        </a:bodyPr>
        <a:lstStyle/>
        <a:p>
          <a:pPr marL="0" lvl="0" indent="0" algn="l" defTabSz="800100">
            <a:lnSpc>
              <a:spcPct val="90000"/>
            </a:lnSpc>
            <a:spcBef>
              <a:spcPct val="0"/>
            </a:spcBef>
            <a:spcAft>
              <a:spcPct val="35000"/>
            </a:spcAft>
            <a:buNone/>
          </a:pPr>
          <a:r>
            <a:rPr lang="en-US" sz="1800" kern="1200" dirty="0"/>
            <a:t>Focuses on all dimensions of diversity within all regions of Minnesota.</a:t>
          </a:r>
        </a:p>
      </dsp:txBody>
      <dsp:txXfrm>
        <a:off x="1621967" y="3896630"/>
        <a:ext cx="6487869" cy="1224612"/>
      </dsp:txXfrm>
    </dsp:sp>
    <dsp:sp modelId="{0B12E0BD-F5DB-40A6-84E6-8D59087226C2}">
      <dsp:nvSpPr>
        <dsp:cNvPr id="0" name=""/>
        <dsp:cNvSpPr/>
      </dsp:nvSpPr>
      <dsp:spPr>
        <a:xfrm>
          <a:off x="0" y="3896630"/>
          <a:ext cx="1621967" cy="12246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829" tIns="120964" rIns="85829" bIns="120964" numCol="1" spcCol="1270" anchor="ctr" anchorCtr="0">
          <a:noAutofit/>
        </a:bodyPr>
        <a:lstStyle/>
        <a:p>
          <a:pPr marL="0" lvl="0" indent="0" algn="ctr" defTabSz="1022350">
            <a:lnSpc>
              <a:spcPct val="90000"/>
            </a:lnSpc>
            <a:spcBef>
              <a:spcPct val="0"/>
            </a:spcBef>
            <a:spcAft>
              <a:spcPct val="35000"/>
            </a:spcAft>
            <a:buNone/>
          </a:pPr>
          <a:r>
            <a:rPr lang="en-US" sz="2300" b="1" kern="1200" dirty="0"/>
            <a:t>FOCUS</a:t>
          </a:r>
        </a:p>
      </dsp:txBody>
      <dsp:txXfrm>
        <a:off x="0" y="3896630"/>
        <a:ext cx="1621967" cy="12246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3672B-F471-4F43-AA0A-D120B0B9B706}">
      <dsp:nvSpPr>
        <dsp:cNvPr id="0" name=""/>
        <dsp:cNvSpPr/>
      </dsp:nvSpPr>
      <dsp:spPr>
        <a:xfrm>
          <a:off x="0" y="365975"/>
          <a:ext cx="8363188" cy="4838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9076" tIns="499872" rIns="649076" bIns="170688" numCol="1" spcCol="1270" anchor="t" anchorCtr="0">
          <a:noAutofit/>
        </a:bodyPr>
        <a:lstStyle/>
        <a:p>
          <a:pPr marL="228600" lvl="1" indent="-228600" algn="l" defTabSz="1066800">
            <a:lnSpc>
              <a:spcPct val="90000"/>
            </a:lnSpc>
            <a:spcBef>
              <a:spcPct val="0"/>
            </a:spcBef>
            <a:spcAft>
              <a:spcPct val="15000"/>
            </a:spcAft>
            <a:buNone/>
          </a:pPr>
          <a:r>
            <a:rPr lang="en-US" sz="2400" kern="1200" dirty="0">
              <a:latin typeface="Calibri" panose="020F0502020204030204"/>
              <a:ea typeface="+mn-ea"/>
              <a:cs typeface="+mn-cs"/>
            </a:rPr>
            <a:t>Develop Internal programs that promote DEI in the workplace</a:t>
          </a:r>
          <a:endParaRPr lang="en-US" sz="2400" kern="1200" dirty="0"/>
        </a:p>
        <a:p>
          <a:pPr marL="457200" lvl="2" indent="-228600" algn="l" defTabSz="1066800">
            <a:lnSpc>
              <a:spcPct val="90000"/>
            </a:lnSpc>
            <a:spcBef>
              <a:spcPct val="0"/>
            </a:spcBef>
            <a:spcAft>
              <a:spcPct val="15000"/>
            </a:spcAft>
            <a:buChar char="•"/>
          </a:pPr>
          <a:r>
            <a:rPr lang="en-US" sz="2400" kern="1200" dirty="0">
              <a:latin typeface="Calibri" panose="020F0502020204030204"/>
              <a:ea typeface="+mn-ea"/>
              <a:cs typeface="+mn-cs"/>
            </a:rPr>
            <a:t>Conduct a cultural assessment</a:t>
          </a:r>
        </a:p>
        <a:p>
          <a:pPr marL="457200" lvl="2" indent="-228600" algn="l" defTabSz="1066800">
            <a:lnSpc>
              <a:spcPct val="90000"/>
            </a:lnSpc>
            <a:spcBef>
              <a:spcPct val="0"/>
            </a:spcBef>
            <a:spcAft>
              <a:spcPct val="15000"/>
            </a:spcAft>
            <a:buChar char="•"/>
          </a:pPr>
          <a:r>
            <a:rPr lang="en-US" sz="2400" kern="1200" dirty="0">
              <a:latin typeface="Calibri" panose="020F0502020204030204"/>
              <a:ea typeface="+mn-ea"/>
              <a:cs typeface="+mn-cs"/>
            </a:rPr>
            <a:t>Launch internal programs</a:t>
          </a:r>
        </a:p>
        <a:p>
          <a:pPr marL="685800" lvl="3" indent="-228600" algn="l" defTabSz="1066800">
            <a:lnSpc>
              <a:spcPct val="90000"/>
            </a:lnSpc>
            <a:spcBef>
              <a:spcPct val="0"/>
            </a:spcBef>
            <a:spcAft>
              <a:spcPct val="15000"/>
            </a:spcAft>
            <a:buFont typeface="Calibri" panose="020F0502020204030204" pitchFamily="34" charset="0"/>
            <a:buChar char="‐"/>
          </a:pPr>
          <a:r>
            <a:rPr lang="en-US" sz="2400" kern="1200" dirty="0">
              <a:latin typeface="Calibri" panose="020F0502020204030204"/>
              <a:ea typeface="+mn-ea"/>
              <a:cs typeface="+mn-cs"/>
            </a:rPr>
            <a:t>Mentorship</a:t>
          </a:r>
        </a:p>
        <a:p>
          <a:pPr marL="685800" lvl="3" indent="-228600" algn="l" defTabSz="1066800">
            <a:lnSpc>
              <a:spcPct val="90000"/>
            </a:lnSpc>
            <a:spcBef>
              <a:spcPct val="0"/>
            </a:spcBef>
            <a:spcAft>
              <a:spcPct val="15000"/>
            </a:spcAft>
            <a:buFont typeface="Calibri" panose="020F0502020204030204" pitchFamily="34" charset="0"/>
            <a:buChar char="‐"/>
          </a:pPr>
          <a:r>
            <a:rPr lang="en-US" sz="2400" kern="1200" dirty="0">
              <a:latin typeface="Calibri" panose="020F0502020204030204"/>
              <a:ea typeface="+mn-ea"/>
              <a:cs typeface="+mn-cs"/>
            </a:rPr>
            <a:t>Sponsorships</a:t>
          </a:r>
        </a:p>
        <a:p>
          <a:pPr marL="685800" lvl="3" indent="-228600" algn="l" defTabSz="1066800">
            <a:lnSpc>
              <a:spcPct val="90000"/>
            </a:lnSpc>
            <a:spcBef>
              <a:spcPct val="0"/>
            </a:spcBef>
            <a:spcAft>
              <a:spcPct val="15000"/>
            </a:spcAft>
            <a:buFont typeface="Calibri" panose="020F0502020204030204" pitchFamily="34" charset="0"/>
            <a:buChar char="‐"/>
          </a:pPr>
          <a:r>
            <a:rPr lang="en-US" sz="2400" kern="1200" dirty="0">
              <a:latin typeface="Calibri" panose="020F0502020204030204"/>
              <a:ea typeface="+mn-ea"/>
              <a:cs typeface="+mn-cs"/>
            </a:rPr>
            <a:t>Internships</a:t>
          </a:r>
        </a:p>
        <a:p>
          <a:pPr marL="457200" lvl="2" indent="-228600" algn="l" defTabSz="1066800">
            <a:lnSpc>
              <a:spcPct val="90000"/>
            </a:lnSpc>
            <a:spcBef>
              <a:spcPct val="0"/>
            </a:spcBef>
            <a:spcAft>
              <a:spcPct val="15000"/>
            </a:spcAft>
            <a:buChar char="•"/>
          </a:pPr>
          <a:r>
            <a:rPr lang="en-US" sz="2400" kern="1200">
              <a:latin typeface="Calibri" panose="020F0502020204030204"/>
              <a:ea typeface="+mn-ea"/>
              <a:cs typeface="+mn-cs"/>
            </a:rPr>
            <a:t>Implement inclusive internal policies (cultural competencies, respect)</a:t>
          </a:r>
          <a:endParaRPr lang="en-US" sz="2400" kern="1200" dirty="0">
            <a:latin typeface="Calibri" panose="020F0502020204030204"/>
            <a:ea typeface="+mn-ea"/>
            <a:cs typeface="+mn-cs"/>
          </a:endParaRPr>
        </a:p>
        <a:p>
          <a:pPr marL="457200" lvl="2" indent="-228600" algn="l" defTabSz="1066800">
            <a:lnSpc>
              <a:spcPct val="90000"/>
            </a:lnSpc>
            <a:spcBef>
              <a:spcPct val="0"/>
            </a:spcBef>
            <a:spcAft>
              <a:spcPct val="15000"/>
            </a:spcAft>
            <a:buChar char="•"/>
          </a:pPr>
          <a:r>
            <a:rPr lang="en-US" sz="2400" kern="1200" dirty="0">
              <a:latin typeface="Calibri" panose="020F0502020204030204"/>
              <a:ea typeface="+mn-ea"/>
              <a:cs typeface="+mn-cs"/>
            </a:rPr>
            <a:t>Inclusive on/off boarding</a:t>
          </a:r>
        </a:p>
        <a:p>
          <a:pPr marL="457200" lvl="2" indent="-228600" algn="l" defTabSz="1066800">
            <a:lnSpc>
              <a:spcPct val="90000"/>
            </a:lnSpc>
            <a:spcBef>
              <a:spcPct val="0"/>
            </a:spcBef>
            <a:spcAft>
              <a:spcPct val="15000"/>
            </a:spcAft>
            <a:buChar char="•"/>
          </a:pPr>
          <a:r>
            <a:rPr lang="en-US" sz="2400" kern="1200">
              <a:latin typeface="Calibri" panose="020F0502020204030204"/>
              <a:ea typeface="+mn-ea"/>
              <a:cs typeface="+mn-cs"/>
            </a:rPr>
            <a:t>Volunteer time-off</a:t>
          </a:r>
          <a:endParaRPr lang="en-US" sz="2400" kern="1200" dirty="0">
            <a:latin typeface="Calibri" panose="020F0502020204030204"/>
            <a:ea typeface="+mn-ea"/>
            <a:cs typeface="+mn-cs"/>
          </a:endParaRPr>
        </a:p>
      </dsp:txBody>
      <dsp:txXfrm>
        <a:off x="0" y="365975"/>
        <a:ext cx="8363188" cy="4838400"/>
      </dsp:txXfrm>
    </dsp:sp>
    <dsp:sp modelId="{7923FEC4-2779-4A4A-9453-5DB1DCEBAF89}">
      <dsp:nvSpPr>
        <dsp:cNvPr id="0" name=""/>
        <dsp:cNvSpPr/>
      </dsp:nvSpPr>
      <dsp:spPr>
        <a:xfrm>
          <a:off x="418159" y="11735"/>
          <a:ext cx="5854231" cy="7084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1276" tIns="0" rIns="221276" bIns="0" numCol="1" spcCol="1270" anchor="ctr" anchorCtr="0">
          <a:noAutofit/>
        </a:bodyPr>
        <a:lstStyle/>
        <a:p>
          <a:pPr marL="0" lvl="0" indent="0" algn="l" defTabSz="1066800">
            <a:lnSpc>
              <a:spcPct val="90000"/>
            </a:lnSpc>
            <a:spcBef>
              <a:spcPct val="0"/>
            </a:spcBef>
            <a:spcAft>
              <a:spcPct val="35000"/>
            </a:spcAft>
            <a:buNone/>
          </a:pPr>
          <a:r>
            <a:rPr lang="en-US" sz="2400" kern="1200" dirty="0"/>
            <a:t>Workplace programs</a:t>
          </a:r>
        </a:p>
      </dsp:txBody>
      <dsp:txXfrm>
        <a:off x="452744" y="46320"/>
        <a:ext cx="5785061" cy="6393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E2DAD-4677-4108-8D29-08C17CF3CA7D}">
      <dsp:nvSpPr>
        <dsp:cNvPr id="0" name=""/>
        <dsp:cNvSpPr/>
      </dsp:nvSpPr>
      <dsp:spPr>
        <a:xfrm>
          <a:off x="0" y="488157"/>
          <a:ext cx="8664117" cy="4334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72432" tIns="666496" rIns="672432" bIns="227584" numCol="1" spcCol="1270" anchor="t" anchorCtr="0">
          <a:noAutofit/>
        </a:bodyPr>
        <a:lstStyle/>
        <a:p>
          <a:pPr marL="285750" lvl="1" indent="-285750" algn="l" defTabSz="1422400">
            <a:lnSpc>
              <a:spcPct val="90000"/>
            </a:lnSpc>
            <a:spcBef>
              <a:spcPct val="0"/>
            </a:spcBef>
            <a:spcAft>
              <a:spcPct val="15000"/>
            </a:spcAft>
            <a:buNone/>
          </a:pPr>
          <a:r>
            <a:rPr lang="en-US" sz="3200" kern="1200" dirty="0">
              <a:latin typeface="Calibri" panose="020F0502020204030204"/>
              <a:ea typeface="+mn-ea"/>
              <a:cs typeface="+mn-cs"/>
            </a:rPr>
            <a:t>Have an internal strategy around DEI related education and training</a:t>
          </a:r>
          <a:endParaRPr lang="en-US" sz="3200" kern="1200" dirty="0"/>
        </a:p>
        <a:p>
          <a:pPr marL="571500" lvl="2" indent="-285750" algn="l" defTabSz="1422400">
            <a:lnSpc>
              <a:spcPct val="90000"/>
            </a:lnSpc>
            <a:spcBef>
              <a:spcPct val="0"/>
            </a:spcBef>
            <a:spcAft>
              <a:spcPct val="15000"/>
            </a:spcAft>
            <a:buChar char="•"/>
          </a:pPr>
          <a:r>
            <a:rPr lang="en-US" sz="3200" kern="1200" dirty="0">
              <a:latin typeface="Calibri" panose="020F0502020204030204"/>
              <a:ea typeface="+mn-ea"/>
              <a:cs typeface="+mn-cs"/>
            </a:rPr>
            <a:t>Prioritize unconscious bias training</a:t>
          </a:r>
        </a:p>
        <a:p>
          <a:pPr marL="571500" lvl="2" indent="-285750" algn="l" defTabSz="1422400">
            <a:lnSpc>
              <a:spcPct val="90000"/>
            </a:lnSpc>
            <a:spcBef>
              <a:spcPct val="0"/>
            </a:spcBef>
            <a:spcAft>
              <a:spcPct val="15000"/>
            </a:spcAft>
            <a:buChar char="•"/>
          </a:pPr>
          <a:r>
            <a:rPr lang="en-US" sz="3200" kern="1200" dirty="0">
              <a:latin typeface="Calibri" panose="020F0502020204030204"/>
              <a:ea typeface="+mn-ea"/>
              <a:cs typeface="+mn-cs"/>
            </a:rPr>
            <a:t>Offer both Individual and group training opportunities on DEI content</a:t>
          </a:r>
        </a:p>
        <a:p>
          <a:pPr marL="571500" lvl="2" indent="-285750" algn="l" defTabSz="1422400">
            <a:lnSpc>
              <a:spcPct val="90000"/>
            </a:lnSpc>
            <a:spcBef>
              <a:spcPct val="0"/>
            </a:spcBef>
            <a:spcAft>
              <a:spcPct val="15000"/>
            </a:spcAft>
            <a:buChar char="•"/>
          </a:pPr>
          <a:r>
            <a:rPr lang="en-US" sz="3200" kern="1200" dirty="0">
              <a:latin typeface="Calibri" panose="020F0502020204030204"/>
              <a:ea typeface="+mn-ea"/>
              <a:cs typeface="+mn-cs"/>
            </a:rPr>
            <a:t>Offer group training and self-driven training options</a:t>
          </a:r>
        </a:p>
      </dsp:txBody>
      <dsp:txXfrm>
        <a:off x="0" y="488157"/>
        <a:ext cx="8664117" cy="4334400"/>
      </dsp:txXfrm>
    </dsp:sp>
    <dsp:sp modelId="{1AE13883-E27C-4863-B872-630D9BA87AF4}">
      <dsp:nvSpPr>
        <dsp:cNvPr id="0" name=""/>
        <dsp:cNvSpPr/>
      </dsp:nvSpPr>
      <dsp:spPr>
        <a:xfrm>
          <a:off x="420317" y="0"/>
          <a:ext cx="6064881" cy="9446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9238" tIns="0" rIns="229238" bIns="0" numCol="1" spcCol="1270" anchor="ctr" anchorCtr="0">
          <a:noAutofit/>
        </a:bodyPr>
        <a:lstStyle/>
        <a:p>
          <a:pPr marL="0" lvl="0" indent="0" algn="l" defTabSz="1422400">
            <a:lnSpc>
              <a:spcPct val="90000"/>
            </a:lnSpc>
            <a:spcBef>
              <a:spcPct val="0"/>
            </a:spcBef>
            <a:spcAft>
              <a:spcPct val="35000"/>
            </a:spcAft>
            <a:buNone/>
          </a:pPr>
          <a:r>
            <a:rPr lang="en-US" sz="3200" kern="1200" dirty="0"/>
            <a:t>Training/Education</a:t>
          </a:r>
        </a:p>
      </dsp:txBody>
      <dsp:txXfrm>
        <a:off x="466431" y="46114"/>
        <a:ext cx="5972653" cy="852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1CE21-7895-43D7-B6D2-96120D87BD26}">
      <dsp:nvSpPr>
        <dsp:cNvPr id="0" name=""/>
        <dsp:cNvSpPr/>
      </dsp:nvSpPr>
      <dsp:spPr>
        <a:xfrm>
          <a:off x="3847337" y="1239"/>
          <a:ext cx="2253996" cy="1126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The moral imperative</a:t>
          </a:r>
        </a:p>
      </dsp:txBody>
      <dsp:txXfrm>
        <a:off x="3880346" y="34248"/>
        <a:ext cx="2187978" cy="1060980"/>
      </dsp:txXfrm>
    </dsp:sp>
    <dsp:sp modelId="{134CBDB2-BBDF-4D35-BFB3-8147344C106A}">
      <dsp:nvSpPr>
        <dsp:cNvPr id="0" name=""/>
        <dsp:cNvSpPr/>
      </dsp:nvSpPr>
      <dsp:spPr>
        <a:xfrm rot="3600000">
          <a:off x="5317682" y="1979047"/>
          <a:ext cx="1174145" cy="39444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436017" y="2057937"/>
        <a:ext cx="937475" cy="236669"/>
      </dsp:txXfrm>
    </dsp:sp>
    <dsp:sp modelId="{B6807226-A19D-47EB-B333-AC6BE6C86535}">
      <dsp:nvSpPr>
        <dsp:cNvPr id="0" name=""/>
        <dsp:cNvSpPr/>
      </dsp:nvSpPr>
      <dsp:spPr>
        <a:xfrm>
          <a:off x="5708177" y="3224306"/>
          <a:ext cx="2253996" cy="1126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The business imperative</a:t>
          </a:r>
        </a:p>
      </dsp:txBody>
      <dsp:txXfrm>
        <a:off x="5741186" y="3257315"/>
        <a:ext cx="2187978" cy="1060980"/>
      </dsp:txXfrm>
    </dsp:sp>
    <dsp:sp modelId="{AEE750F5-B83F-4BB7-94F6-9B4D76E78FAE}">
      <dsp:nvSpPr>
        <dsp:cNvPr id="0" name=""/>
        <dsp:cNvSpPr/>
      </dsp:nvSpPr>
      <dsp:spPr>
        <a:xfrm rot="10800000">
          <a:off x="4387263" y="3590581"/>
          <a:ext cx="1174145" cy="39444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4505598" y="3669471"/>
        <a:ext cx="937475" cy="236669"/>
      </dsp:txXfrm>
    </dsp:sp>
    <dsp:sp modelId="{82FC6DCD-F7D0-4822-9552-F742DCBB58A5}">
      <dsp:nvSpPr>
        <dsp:cNvPr id="0" name=""/>
        <dsp:cNvSpPr/>
      </dsp:nvSpPr>
      <dsp:spPr>
        <a:xfrm>
          <a:off x="1986498" y="3224306"/>
          <a:ext cx="2253996" cy="11269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The economic imperative</a:t>
          </a:r>
        </a:p>
      </dsp:txBody>
      <dsp:txXfrm>
        <a:off x="2019507" y="3257315"/>
        <a:ext cx="2187978" cy="1060980"/>
      </dsp:txXfrm>
    </dsp:sp>
    <dsp:sp modelId="{07E4735C-DBD5-4164-BDEB-2CA1447D39B4}">
      <dsp:nvSpPr>
        <dsp:cNvPr id="0" name=""/>
        <dsp:cNvSpPr/>
      </dsp:nvSpPr>
      <dsp:spPr>
        <a:xfrm rot="18000000">
          <a:off x="3456843" y="1979047"/>
          <a:ext cx="1174145" cy="39444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575178" y="2057937"/>
        <a:ext cx="937475" cy="2366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AF85E-4523-4126-8BA8-9879646FBF87}">
      <dsp:nvSpPr>
        <dsp:cNvPr id="0" name=""/>
        <dsp:cNvSpPr/>
      </dsp:nvSpPr>
      <dsp:spPr>
        <a:xfrm>
          <a:off x="1002387" y="0"/>
          <a:ext cx="3161444" cy="1896866"/>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Lay the Foundation</a:t>
          </a:r>
        </a:p>
      </dsp:txBody>
      <dsp:txXfrm>
        <a:off x="1002387" y="0"/>
        <a:ext cx="3161444" cy="1896866"/>
      </dsp:txXfrm>
    </dsp:sp>
    <dsp:sp modelId="{94FF4CA8-5939-49BF-8FFC-CFFD9C51C25B}">
      <dsp:nvSpPr>
        <dsp:cNvPr id="0" name=""/>
        <dsp:cNvSpPr/>
      </dsp:nvSpPr>
      <dsp:spPr>
        <a:xfrm>
          <a:off x="4414312" y="379"/>
          <a:ext cx="3161444" cy="1896866"/>
        </a:xfrm>
        <a:prstGeom prst="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Gather key stakeholders</a:t>
          </a:r>
        </a:p>
      </dsp:txBody>
      <dsp:txXfrm>
        <a:off x="4414312" y="379"/>
        <a:ext cx="3161444" cy="1896866"/>
      </dsp:txXfrm>
    </dsp:sp>
    <dsp:sp modelId="{499828E0-859D-45C5-AC7A-CC2415DA7337}">
      <dsp:nvSpPr>
        <dsp:cNvPr id="0" name=""/>
        <dsp:cNvSpPr/>
      </dsp:nvSpPr>
      <dsp:spPr>
        <a:xfrm>
          <a:off x="7891901" y="379"/>
          <a:ext cx="3161444" cy="1896866"/>
        </a:xfrm>
        <a:prstGeom prst="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Conduct an internal assessment</a:t>
          </a:r>
        </a:p>
      </dsp:txBody>
      <dsp:txXfrm>
        <a:off x="7891901" y="379"/>
        <a:ext cx="3161444" cy="1896866"/>
      </dsp:txXfrm>
    </dsp:sp>
    <dsp:sp modelId="{65578FAA-AFEF-46C9-93D2-630A7E3B3AE2}">
      <dsp:nvSpPr>
        <dsp:cNvPr id="0" name=""/>
        <dsp:cNvSpPr/>
      </dsp:nvSpPr>
      <dsp:spPr>
        <a:xfrm>
          <a:off x="2675518" y="2213390"/>
          <a:ext cx="3161444" cy="1896866"/>
        </a:xfrm>
        <a:prstGeom prst="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Build your strategy and implement</a:t>
          </a:r>
        </a:p>
      </dsp:txBody>
      <dsp:txXfrm>
        <a:off x="2675518" y="2213390"/>
        <a:ext cx="3161444" cy="1896866"/>
      </dsp:txXfrm>
    </dsp:sp>
    <dsp:sp modelId="{6101D25E-453D-4CD9-828C-E5A1C204D807}">
      <dsp:nvSpPr>
        <dsp:cNvPr id="0" name=""/>
        <dsp:cNvSpPr/>
      </dsp:nvSpPr>
      <dsp:spPr>
        <a:xfrm>
          <a:off x="6153107" y="2213390"/>
          <a:ext cx="3161444" cy="1896866"/>
        </a:xfrm>
        <a:prstGeom prst="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Hold yourselves accountable</a:t>
          </a:r>
          <a:endParaRPr lang="en-US" sz="1400" b="1" kern="1200" dirty="0"/>
        </a:p>
      </dsp:txBody>
      <dsp:txXfrm>
        <a:off x="6153107" y="2213390"/>
        <a:ext cx="3161444" cy="18968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5C839-75E9-4138-98C7-AE56BAF08F36}">
      <dsp:nvSpPr>
        <dsp:cNvPr id="0" name=""/>
        <dsp:cNvSpPr/>
      </dsp:nvSpPr>
      <dsp:spPr>
        <a:xfrm>
          <a:off x="0" y="0"/>
          <a:ext cx="2341810" cy="4110636"/>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Recruitment/Retention</a:t>
          </a:r>
        </a:p>
      </dsp:txBody>
      <dsp:txXfrm>
        <a:off x="0" y="1644254"/>
        <a:ext cx="2341810" cy="1644254"/>
      </dsp:txXfrm>
    </dsp:sp>
    <dsp:sp modelId="{1D3282EE-1262-4EAD-AAF0-17AA6C2D148B}">
      <dsp:nvSpPr>
        <dsp:cNvPr id="0" name=""/>
        <dsp:cNvSpPr/>
      </dsp:nvSpPr>
      <dsp:spPr>
        <a:xfrm>
          <a:off x="486484" y="246638"/>
          <a:ext cx="1368841" cy="1368841"/>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F072AE-23FC-4C27-AEC8-41FA72538B2F}">
      <dsp:nvSpPr>
        <dsp:cNvPr id="0" name=""/>
        <dsp:cNvSpPr/>
      </dsp:nvSpPr>
      <dsp:spPr>
        <a:xfrm>
          <a:off x="2412064" y="0"/>
          <a:ext cx="2341810" cy="4110636"/>
        </a:xfrm>
        <a:prstGeom prst="roundRect">
          <a:avLst>
            <a:gd name="adj" fmla="val 10000"/>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Community</a:t>
          </a:r>
        </a:p>
      </dsp:txBody>
      <dsp:txXfrm>
        <a:off x="2412064" y="1644254"/>
        <a:ext cx="2341810" cy="1644254"/>
      </dsp:txXfrm>
    </dsp:sp>
    <dsp:sp modelId="{67B7B6ED-CCE1-481D-964E-F33BC748FB80}">
      <dsp:nvSpPr>
        <dsp:cNvPr id="0" name=""/>
        <dsp:cNvSpPr/>
      </dsp:nvSpPr>
      <dsp:spPr>
        <a:xfrm>
          <a:off x="2898549" y="246638"/>
          <a:ext cx="1368841" cy="136884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45AEA2-0B0A-4E57-B23C-A7A46AD461D1}">
      <dsp:nvSpPr>
        <dsp:cNvPr id="0" name=""/>
        <dsp:cNvSpPr/>
      </dsp:nvSpPr>
      <dsp:spPr>
        <a:xfrm>
          <a:off x="4824129" y="0"/>
          <a:ext cx="2341810" cy="4110636"/>
        </a:xfrm>
        <a:prstGeom prst="roundRect">
          <a:avLst>
            <a:gd name="adj" fmla="val 10000"/>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Workplace programs</a:t>
          </a:r>
        </a:p>
      </dsp:txBody>
      <dsp:txXfrm>
        <a:off x="4824129" y="1644254"/>
        <a:ext cx="2341810" cy="1644254"/>
      </dsp:txXfrm>
    </dsp:sp>
    <dsp:sp modelId="{AEAD8A28-A701-44A9-A4F1-19D6AC0E52A9}">
      <dsp:nvSpPr>
        <dsp:cNvPr id="0" name=""/>
        <dsp:cNvSpPr/>
      </dsp:nvSpPr>
      <dsp:spPr>
        <a:xfrm>
          <a:off x="5310614" y="246638"/>
          <a:ext cx="1368841" cy="1368841"/>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97A09E-6D86-4E40-AE71-7DFCB54362AB}">
      <dsp:nvSpPr>
        <dsp:cNvPr id="0" name=""/>
        <dsp:cNvSpPr/>
      </dsp:nvSpPr>
      <dsp:spPr>
        <a:xfrm>
          <a:off x="7236194" y="0"/>
          <a:ext cx="2341810" cy="4110636"/>
        </a:xfrm>
        <a:prstGeom prst="roundRect">
          <a:avLst>
            <a:gd name="adj" fmla="val 10000"/>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Supplier diversity </a:t>
          </a:r>
        </a:p>
      </dsp:txBody>
      <dsp:txXfrm>
        <a:off x="7236194" y="1644254"/>
        <a:ext cx="2341810" cy="1644254"/>
      </dsp:txXfrm>
    </dsp:sp>
    <dsp:sp modelId="{893E808B-088F-477F-A75A-1F9814ED3B70}">
      <dsp:nvSpPr>
        <dsp:cNvPr id="0" name=""/>
        <dsp:cNvSpPr/>
      </dsp:nvSpPr>
      <dsp:spPr>
        <a:xfrm>
          <a:off x="7722678" y="246638"/>
          <a:ext cx="1368841" cy="1368841"/>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3AF6D9B-B8D8-4981-9549-F3E59B1EB8EE}">
      <dsp:nvSpPr>
        <dsp:cNvPr id="0" name=""/>
        <dsp:cNvSpPr/>
      </dsp:nvSpPr>
      <dsp:spPr>
        <a:xfrm>
          <a:off x="9648259" y="0"/>
          <a:ext cx="2341810" cy="4110636"/>
        </a:xfrm>
        <a:prstGeom prst="roundRect">
          <a:avLst>
            <a:gd name="adj" fmla="val 10000"/>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Training/ education</a:t>
          </a:r>
          <a:endParaRPr lang="en-US" sz="1700" kern="1200" dirty="0"/>
        </a:p>
      </dsp:txBody>
      <dsp:txXfrm>
        <a:off x="9648259" y="1644254"/>
        <a:ext cx="2341810" cy="1644254"/>
      </dsp:txXfrm>
    </dsp:sp>
    <dsp:sp modelId="{D033A8BC-74F9-4303-A55D-065ED30F9A03}">
      <dsp:nvSpPr>
        <dsp:cNvPr id="0" name=""/>
        <dsp:cNvSpPr/>
      </dsp:nvSpPr>
      <dsp:spPr>
        <a:xfrm>
          <a:off x="10134743" y="246638"/>
          <a:ext cx="1368841" cy="1368841"/>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E94958-F9EE-4326-94C7-36A9078BB417}">
      <dsp:nvSpPr>
        <dsp:cNvPr id="0" name=""/>
        <dsp:cNvSpPr/>
      </dsp:nvSpPr>
      <dsp:spPr>
        <a:xfrm>
          <a:off x="479602" y="3288508"/>
          <a:ext cx="11030864" cy="616595"/>
        </a:xfrm>
        <a:prstGeom prst="leftRightArrow">
          <a:avLst/>
        </a:prstGeom>
        <a:solidFill>
          <a:schemeClr val="accent1">
            <a:tint val="55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C5114-0D41-4CEE-A31F-DC7740E9E855}">
      <dsp:nvSpPr>
        <dsp:cNvPr id="0" name=""/>
        <dsp:cNvSpPr/>
      </dsp:nvSpPr>
      <dsp:spPr>
        <a:xfrm>
          <a:off x="0" y="456074"/>
          <a:ext cx="7455775" cy="411075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78651" tIns="604012" rIns="578651" bIns="206248" numCol="1" spcCol="1270" anchor="t" anchorCtr="0">
          <a:noAutofit/>
        </a:bodyPr>
        <a:lstStyle/>
        <a:p>
          <a:pPr marL="0" lvl="0" indent="0" algn="l" defTabSz="1066800">
            <a:lnSpc>
              <a:spcPct val="90000"/>
            </a:lnSpc>
            <a:spcBef>
              <a:spcPct val="0"/>
            </a:spcBef>
            <a:spcAft>
              <a:spcPct val="35000"/>
            </a:spcAft>
            <a:buNone/>
          </a:pPr>
          <a:r>
            <a:rPr lang="en-US" sz="2900" kern="1200">
              <a:latin typeface="Calibri" panose="020F0502020204030204"/>
              <a:ea typeface="+mn-ea"/>
              <a:cs typeface="+mn-cs"/>
            </a:rPr>
            <a:t>Implement overall DEI strategy</a:t>
          </a:r>
        </a:p>
        <a:p>
          <a:pPr marL="342900" lvl="2" indent="-171450" algn="l" defTabSz="800100">
            <a:lnSpc>
              <a:spcPct val="90000"/>
            </a:lnSpc>
            <a:spcBef>
              <a:spcPct val="0"/>
            </a:spcBef>
            <a:spcAft>
              <a:spcPct val="15000"/>
            </a:spcAft>
            <a:buFont typeface="Calibri" panose="020F0502020204030204" pitchFamily="34" charset="0"/>
            <a:buChar char="‐"/>
          </a:pPr>
          <a:r>
            <a:rPr lang="en-US" sz="2900" kern="1200">
              <a:latin typeface="Calibri" panose="020F0502020204030204"/>
              <a:ea typeface="+mn-ea"/>
              <a:cs typeface="+mn-cs"/>
            </a:rPr>
            <a:t>Identify where you are at in the journey</a:t>
          </a:r>
        </a:p>
        <a:p>
          <a:pPr marL="342900" lvl="2" indent="-171450" algn="l" defTabSz="800100">
            <a:lnSpc>
              <a:spcPct val="90000"/>
            </a:lnSpc>
            <a:spcBef>
              <a:spcPct val="0"/>
            </a:spcBef>
            <a:spcAft>
              <a:spcPct val="15000"/>
            </a:spcAft>
            <a:buFont typeface="Calibri" panose="020F0502020204030204" pitchFamily="34" charset="0"/>
            <a:buChar char="‐"/>
          </a:pPr>
          <a:r>
            <a:rPr lang="en-US" sz="2900" kern="1200" dirty="0">
              <a:latin typeface="Calibri" panose="020F0502020204030204"/>
              <a:ea typeface="+mn-ea"/>
              <a:cs typeface="+mn-cs"/>
            </a:rPr>
            <a:t>Review best practice categories to identify organizational  opportunity</a:t>
          </a:r>
        </a:p>
        <a:p>
          <a:pPr marL="342900" lvl="2" indent="-171450" algn="l" defTabSz="800100">
            <a:lnSpc>
              <a:spcPct val="90000"/>
            </a:lnSpc>
            <a:spcBef>
              <a:spcPct val="0"/>
            </a:spcBef>
            <a:spcAft>
              <a:spcPct val="15000"/>
            </a:spcAft>
            <a:buFont typeface="Calibri" panose="020F0502020204030204" pitchFamily="34" charset="0"/>
            <a:buChar char="‐"/>
          </a:pPr>
          <a:r>
            <a:rPr lang="en-US" sz="2900" kern="1200">
              <a:latin typeface="Calibri" panose="020F0502020204030204"/>
              <a:ea typeface="+mn-ea"/>
              <a:cs typeface="+mn-cs"/>
            </a:rPr>
            <a:t>Use data and analytics to set goals</a:t>
          </a:r>
        </a:p>
        <a:p>
          <a:pPr marL="342900" lvl="2" indent="-171450" algn="l" defTabSz="800100">
            <a:lnSpc>
              <a:spcPct val="90000"/>
            </a:lnSpc>
            <a:spcBef>
              <a:spcPct val="0"/>
            </a:spcBef>
            <a:spcAft>
              <a:spcPct val="15000"/>
            </a:spcAft>
            <a:buFont typeface="Calibri" panose="020F0502020204030204" pitchFamily="34" charset="0"/>
            <a:buChar char="‐"/>
          </a:pPr>
          <a:r>
            <a:rPr lang="en-US" sz="2900" kern="1200">
              <a:latin typeface="Calibri" panose="020F0502020204030204"/>
              <a:ea typeface="+mn-ea"/>
              <a:cs typeface="+mn-cs"/>
            </a:rPr>
            <a:t>Monitor progress</a:t>
          </a:r>
        </a:p>
        <a:p>
          <a:pPr marL="342900" lvl="2" indent="-171450" algn="l" defTabSz="800100">
            <a:lnSpc>
              <a:spcPct val="90000"/>
            </a:lnSpc>
            <a:spcBef>
              <a:spcPct val="0"/>
            </a:spcBef>
            <a:spcAft>
              <a:spcPct val="15000"/>
            </a:spcAft>
            <a:buFont typeface="Calibri" panose="020F0502020204030204" pitchFamily="34" charset="0"/>
            <a:buChar char="‐"/>
          </a:pPr>
          <a:r>
            <a:rPr lang="en-US" sz="2900" kern="1200">
              <a:latin typeface="Calibri" panose="020F0502020204030204"/>
              <a:ea typeface="+mn-ea"/>
              <a:cs typeface="+mn-cs"/>
            </a:rPr>
            <a:t>Stay accountable</a:t>
          </a:r>
        </a:p>
      </dsp:txBody>
      <dsp:txXfrm>
        <a:off x="0" y="456074"/>
        <a:ext cx="7455775" cy="4110750"/>
      </dsp:txXfrm>
    </dsp:sp>
    <dsp:sp modelId="{75E59840-2FDC-4924-8C5F-881918930361}">
      <dsp:nvSpPr>
        <dsp:cNvPr id="0" name=""/>
        <dsp:cNvSpPr/>
      </dsp:nvSpPr>
      <dsp:spPr>
        <a:xfrm>
          <a:off x="372788" y="28034"/>
          <a:ext cx="5219042" cy="85608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7267" tIns="0" rIns="197267" bIns="0" numCol="1" spcCol="1270" anchor="ctr" anchorCtr="0">
          <a:noAutofit/>
        </a:bodyPr>
        <a:lstStyle/>
        <a:p>
          <a:pPr marL="0" lvl="0" indent="0" algn="l" defTabSz="1066800">
            <a:lnSpc>
              <a:spcPct val="90000"/>
            </a:lnSpc>
            <a:spcBef>
              <a:spcPct val="0"/>
            </a:spcBef>
            <a:spcAft>
              <a:spcPct val="35000"/>
            </a:spcAft>
            <a:buNone/>
          </a:pPr>
          <a:r>
            <a:rPr lang="en-US" sz="2900" b="1" kern="1200" dirty="0">
              <a:latin typeface="Calibri" panose="020F0502020204030204"/>
              <a:ea typeface="+mn-ea"/>
              <a:cs typeface="+mn-cs"/>
            </a:rPr>
            <a:t>Planning and Strategy </a:t>
          </a:r>
          <a:endParaRPr lang="en-US" sz="2900" b="1" kern="1200" dirty="0"/>
        </a:p>
      </dsp:txBody>
      <dsp:txXfrm>
        <a:off x="414578" y="69824"/>
        <a:ext cx="5135462" cy="77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96083-BFA6-44CE-BDBB-09429BB41B02}">
      <dsp:nvSpPr>
        <dsp:cNvPr id="0" name=""/>
        <dsp:cNvSpPr/>
      </dsp:nvSpPr>
      <dsp:spPr>
        <a:xfrm>
          <a:off x="0" y="484572"/>
          <a:ext cx="7973780" cy="4536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18854" tIns="624840" rIns="618854"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a:t>Hire/retain diverse talent</a:t>
          </a:r>
          <a:endParaRPr lang="en-US" sz="3000" kern="1200" dirty="0"/>
        </a:p>
        <a:p>
          <a:pPr marL="571500" lvl="2" indent="-285750" algn="l" defTabSz="1333500">
            <a:lnSpc>
              <a:spcPct val="90000"/>
            </a:lnSpc>
            <a:spcBef>
              <a:spcPct val="0"/>
            </a:spcBef>
            <a:spcAft>
              <a:spcPct val="15000"/>
            </a:spcAft>
            <a:buChar char="•"/>
          </a:pPr>
          <a:r>
            <a:rPr lang="en-US" sz="3000" kern="1200" dirty="0">
              <a:latin typeface="Calibri" panose="020F0502020204030204"/>
              <a:ea typeface="+mn-ea"/>
              <a:cs typeface="+mn-cs"/>
            </a:rPr>
            <a:t>Equitable job postings</a:t>
          </a:r>
        </a:p>
        <a:p>
          <a:pPr marL="571500" lvl="2" indent="-285750" algn="l" defTabSz="1333500">
            <a:lnSpc>
              <a:spcPct val="90000"/>
            </a:lnSpc>
            <a:spcBef>
              <a:spcPct val="0"/>
            </a:spcBef>
            <a:spcAft>
              <a:spcPct val="15000"/>
            </a:spcAft>
            <a:buChar char="•"/>
          </a:pPr>
          <a:r>
            <a:rPr lang="en-US" sz="3000" kern="1200">
              <a:latin typeface="Calibri" panose="020F0502020204030204"/>
              <a:ea typeface="+mn-ea"/>
              <a:cs typeface="+mn-cs"/>
            </a:rPr>
            <a:t>Elimination of bias in the hiring process</a:t>
          </a:r>
          <a:endParaRPr lang="en-US" sz="3000" kern="1200" dirty="0">
            <a:latin typeface="Calibri" panose="020F0502020204030204"/>
            <a:ea typeface="+mn-ea"/>
            <a:cs typeface="+mn-cs"/>
          </a:endParaRPr>
        </a:p>
        <a:p>
          <a:pPr marL="571500" lvl="2" indent="-285750" algn="l" defTabSz="1333500">
            <a:lnSpc>
              <a:spcPct val="90000"/>
            </a:lnSpc>
            <a:spcBef>
              <a:spcPct val="0"/>
            </a:spcBef>
            <a:spcAft>
              <a:spcPct val="15000"/>
            </a:spcAft>
            <a:buChar char="•"/>
          </a:pPr>
          <a:r>
            <a:rPr lang="en-US" sz="3000" kern="1200">
              <a:latin typeface="Calibri" panose="020F0502020204030204"/>
              <a:ea typeface="+mn-ea"/>
              <a:cs typeface="+mn-cs"/>
            </a:rPr>
            <a:t>Identify and recruit to diverse candidate pools </a:t>
          </a:r>
          <a:endParaRPr lang="en-US" sz="3000" kern="1200" dirty="0">
            <a:latin typeface="Calibri" panose="020F0502020204030204"/>
            <a:ea typeface="+mn-ea"/>
            <a:cs typeface="+mn-cs"/>
          </a:endParaRPr>
        </a:p>
        <a:p>
          <a:pPr marL="571500" lvl="2" indent="-285750" algn="l" defTabSz="1333500">
            <a:lnSpc>
              <a:spcPct val="90000"/>
            </a:lnSpc>
            <a:spcBef>
              <a:spcPct val="0"/>
            </a:spcBef>
            <a:spcAft>
              <a:spcPct val="15000"/>
            </a:spcAft>
            <a:buChar char="•"/>
          </a:pPr>
          <a:r>
            <a:rPr lang="en-US" sz="3000" kern="1200" dirty="0">
              <a:latin typeface="Calibri" panose="020F0502020204030204"/>
              <a:ea typeface="+mn-ea"/>
              <a:cs typeface="+mn-cs"/>
            </a:rPr>
            <a:t>Employee onboarding</a:t>
          </a:r>
        </a:p>
        <a:p>
          <a:pPr marL="571500" lvl="2" indent="-285750" algn="l" defTabSz="1333500">
            <a:lnSpc>
              <a:spcPct val="90000"/>
            </a:lnSpc>
            <a:spcBef>
              <a:spcPct val="0"/>
            </a:spcBef>
            <a:spcAft>
              <a:spcPct val="15000"/>
            </a:spcAft>
            <a:buChar char="•"/>
          </a:pPr>
          <a:r>
            <a:rPr lang="en-US" sz="3000" kern="1200">
              <a:latin typeface="Calibri" panose="020F0502020204030204"/>
              <a:ea typeface="+mn-ea"/>
              <a:cs typeface="+mn-cs"/>
            </a:rPr>
            <a:t>How to design new practices for recruiting</a:t>
          </a:r>
          <a:endParaRPr lang="en-US" sz="3000" kern="1200" dirty="0">
            <a:latin typeface="Calibri" panose="020F0502020204030204"/>
            <a:ea typeface="+mn-ea"/>
            <a:cs typeface="+mn-cs"/>
          </a:endParaRPr>
        </a:p>
      </dsp:txBody>
      <dsp:txXfrm>
        <a:off x="0" y="484572"/>
        <a:ext cx="7973780" cy="4536000"/>
      </dsp:txXfrm>
    </dsp:sp>
    <dsp:sp modelId="{A26F3778-4E4E-48AF-B5D9-135FE4C28973}">
      <dsp:nvSpPr>
        <dsp:cNvPr id="0" name=""/>
        <dsp:cNvSpPr/>
      </dsp:nvSpPr>
      <dsp:spPr>
        <a:xfrm>
          <a:off x="398689" y="20886"/>
          <a:ext cx="5581646" cy="8856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0973" tIns="0" rIns="210973" bIns="0" numCol="1" spcCol="1270" anchor="ctr" anchorCtr="0">
          <a:noAutofit/>
        </a:bodyPr>
        <a:lstStyle/>
        <a:p>
          <a:pPr marL="0" lvl="0" indent="0" algn="l" defTabSz="1333500">
            <a:lnSpc>
              <a:spcPct val="90000"/>
            </a:lnSpc>
            <a:spcBef>
              <a:spcPct val="0"/>
            </a:spcBef>
            <a:spcAft>
              <a:spcPct val="35000"/>
            </a:spcAft>
            <a:buNone/>
          </a:pPr>
          <a:r>
            <a:rPr lang="en-US" sz="3000" kern="1200" dirty="0"/>
            <a:t>Recruitment/Retention</a:t>
          </a:r>
        </a:p>
      </dsp:txBody>
      <dsp:txXfrm>
        <a:off x="441920" y="64117"/>
        <a:ext cx="5495184" cy="7991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A54DA-D52F-4711-8592-7D26415EEC65}">
      <dsp:nvSpPr>
        <dsp:cNvPr id="0" name=""/>
        <dsp:cNvSpPr/>
      </dsp:nvSpPr>
      <dsp:spPr>
        <a:xfrm>
          <a:off x="0" y="438673"/>
          <a:ext cx="8078036" cy="46554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26945" tIns="541528" rIns="626945" bIns="184912" numCol="1" spcCol="1270" anchor="t" anchorCtr="0">
          <a:noAutofit/>
        </a:bodyPr>
        <a:lstStyle/>
        <a:p>
          <a:pPr marL="228600" lvl="1" indent="-228600" algn="l" defTabSz="1155700">
            <a:lnSpc>
              <a:spcPct val="90000"/>
            </a:lnSpc>
            <a:spcBef>
              <a:spcPct val="0"/>
            </a:spcBef>
            <a:spcAft>
              <a:spcPct val="15000"/>
            </a:spcAft>
            <a:buNone/>
          </a:pPr>
          <a:r>
            <a:rPr lang="en-US" sz="2600" kern="1200"/>
            <a:t>Connecting with community partners</a:t>
          </a:r>
        </a:p>
        <a:p>
          <a:pPr marL="457200" lvl="2" indent="-228600" algn="l" defTabSz="1155700">
            <a:lnSpc>
              <a:spcPct val="90000"/>
            </a:lnSpc>
            <a:spcBef>
              <a:spcPct val="0"/>
            </a:spcBef>
            <a:spcAft>
              <a:spcPct val="15000"/>
            </a:spcAft>
            <a:buChar char="•"/>
          </a:pPr>
          <a:r>
            <a:rPr lang="en-US" sz="2600" kern="1200"/>
            <a:t>Local community organizations</a:t>
          </a:r>
          <a:endParaRPr lang="en-US" sz="2600" kern="1200" dirty="0"/>
        </a:p>
        <a:p>
          <a:pPr marL="685800" lvl="3" indent="-228600" algn="l" defTabSz="1155700">
            <a:lnSpc>
              <a:spcPct val="90000"/>
            </a:lnSpc>
            <a:spcBef>
              <a:spcPct val="0"/>
            </a:spcBef>
            <a:spcAft>
              <a:spcPct val="15000"/>
            </a:spcAft>
            <a:buFontTx/>
            <a:buChar char="‐"/>
          </a:pPr>
          <a:r>
            <a:rPr lang="en-US" sz="2600" kern="1200" dirty="0"/>
            <a:t>School boards/superintendents</a:t>
          </a:r>
        </a:p>
        <a:p>
          <a:pPr marL="685800" lvl="3" indent="-228600" algn="l" defTabSz="1155700">
            <a:lnSpc>
              <a:spcPct val="90000"/>
            </a:lnSpc>
            <a:spcBef>
              <a:spcPct val="0"/>
            </a:spcBef>
            <a:spcAft>
              <a:spcPct val="15000"/>
            </a:spcAft>
            <a:buFontTx/>
            <a:buChar char="‐"/>
          </a:pPr>
          <a:r>
            <a:rPr lang="en-US" sz="2600" kern="1200"/>
            <a:t>Local chambers</a:t>
          </a:r>
          <a:endParaRPr lang="en-US" sz="2600" kern="1200" dirty="0"/>
        </a:p>
        <a:p>
          <a:pPr marL="685800" lvl="3" indent="-228600" algn="l" defTabSz="1155700">
            <a:lnSpc>
              <a:spcPct val="90000"/>
            </a:lnSpc>
            <a:spcBef>
              <a:spcPct val="0"/>
            </a:spcBef>
            <a:spcAft>
              <a:spcPct val="15000"/>
            </a:spcAft>
            <a:buFontTx/>
            <a:buChar char="‐"/>
          </a:pPr>
          <a:r>
            <a:rPr lang="en-US" sz="2600" kern="1200"/>
            <a:t>Municipalities</a:t>
          </a:r>
          <a:endParaRPr lang="en-US" sz="2600" kern="1200" dirty="0"/>
        </a:p>
        <a:p>
          <a:pPr marL="685800" lvl="3" indent="-228600" algn="l" defTabSz="1155700">
            <a:lnSpc>
              <a:spcPct val="90000"/>
            </a:lnSpc>
            <a:spcBef>
              <a:spcPct val="0"/>
            </a:spcBef>
            <a:spcAft>
              <a:spcPct val="15000"/>
            </a:spcAft>
            <a:buFontTx/>
            <a:buChar char="‐"/>
          </a:pPr>
          <a:r>
            <a:rPr lang="en-US" sz="2600" kern="1200"/>
            <a:t>Other philanthropic groups</a:t>
          </a:r>
          <a:endParaRPr lang="en-US" sz="2600" kern="1200" dirty="0"/>
        </a:p>
        <a:p>
          <a:pPr marL="685800" lvl="3" indent="-228600" algn="l" defTabSz="1155700">
            <a:lnSpc>
              <a:spcPct val="90000"/>
            </a:lnSpc>
            <a:spcBef>
              <a:spcPct val="0"/>
            </a:spcBef>
            <a:spcAft>
              <a:spcPct val="15000"/>
            </a:spcAft>
            <a:buFontTx/>
            <a:buChar char="‐"/>
          </a:pPr>
          <a:r>
            <a:rPr lang="en-US" sz="2600" kern="1200"/>
            <a:t>Non-profits</a:t>
          </a:r>
          <a:endParaRPr lang="en-US" sz="2600" kern="1200" dirty="0"/>
        </a:p>
        <a:p>
          <a:pPr marL="457200" lvl="2" indent="-228600" algn="l" defTabSz="1155700">
            <a:lnSpc>
              <a:spcPct val="90000"/>
            </a:lnSpc>
            <a:spcBef>
              <a:spcPct val="0"/>
            </a:spcBef>
            <a:spcAft>
              <a:spcPct val="15000"/>
            </a:spcAft>
            <a:buChar char="•"/>
          </a:pPr>
          <a:r>
            <a:rPr lang="en-US" sz="2600" kern="1200" dirty="0"/>
            <a:t>Philanthropic giving</a:t>
          </a:r>
        </a:p>
      </dsp:txBody>
      <dsp:txXfrm>
        <a:off x="0" y="438673"/>
        <a:ext cx="8078036" cy="4655400"/>
      </dsp:txXfrm>
    </dsp:sp>
    <dsp:sp modelId="{AAA51344-7FA9-43BC-A2EE-E1D33B7F913D}">
      <dsp:nvSpPr>
        <dsp:cNvPr id="0" name=""/>
        <dsp:cNvSpPr/>
      </dsp:nvSpPr>
      <dsp:spPr>
        <a:xfrm>
          <a:off x="403901" y="27456"/>
          <a:ext cx="5654625" cy="7675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3731" tIns="0" rIns="213731" bIns="0" numCol="1" spcCol="1270" anchor="ctr" anchorCtr="0">
          <a:noAutofit/>
        </a:bodyPr>
        <a:lstStyle/>
        <a:p>
          <a:pPr marL="0" lvl="0" indent="0" algn="l" defTabSz="1155700">
            <a:lnSpc>
              <a:spcPct val="90000"/>
            </a:lnSpc>
            <a:spcBef>
              <a:spcPct val="0"/>
            </a:spcBef>
            <a:spcAft>
              <a:spcPct val="35000"/>
            </a:spcAft>
            <a:buNone/>
          </a:pPr>
          <a:r>
            <a:rPr lang="en-US" sz="2600" kern="1200" dirty="0"/>
            <a:t>Community Engagement</a:t>
          </a:r>
        </a:p>
      </dsp:txBody>
      <dsp:txXfrm>
        <a:off x="441368" y="64923"/>
        <a:ext cx="5579691" cy="692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9002F-6BE2-496A-836D-55B0A1E07198}">
      <dsp:nvSpPr>
        <dsp:cNvPr id="0" name=""/>
        <dsp:cNvSpPr/>
      </dsp:nvSpPr>
      <dsp:spPr>
        <a:xfrm>
          <a:off x="0" y="571451"/>
          <a:ext cx="8507421" cy="44226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60270" tIns="749808" rIns="660270" bIns="256032" numCol="1" spcCol="1270" anchor="t" anchorCtr="0">
          <a:noAutofit/>
        </a:bodyPr>
        <a:lstStyle/>
        <a:p>
          <a:pPr marL="285750" lvl="1" indent="-285750" algn="l" defTabSz="1600200">
            <a:lnSpc>
              <a:spcPct val="90000"/>
            </a:lnSpc>
            <a:spcBef>
              <a:spcPct val="0"/>
            </a:spcBef>
            <a:spcAft>
              <a:spcPct val="15000"/>
            </a:spcAft>
            <a:buChar char="•"/>
          </a:pPr>
          <a:r>
            <a:rPr lang="en-US" sz="3600" kern="1200" dirty="0"/>
            <a:t>Develop business partnerships with diverse suppliers</a:t>
          </a:r>
        </a:p>
        <a:p>
          <a:pPr marL="285750" lvl="1" indent="-285750" algn="l" defTabSz="1600200">
            <a:lnSpc>
              <a:spcPct val="90000"/>
            </a:lnSpc>
            <a:spcBef>
              <a:spcPct val="0"/>
            </a:spcBef>
            <a:spcAft>
              <a:spcPct val="15000"/>
            </a:spcAft>
            <a:buChar char="•"/>
          </a:pPr>
          <a:r>
            <a:rPr lang="en-US" sz="3600" kern="1200" dirty="0"/>
            <a:t>Set goals</a:t>
          </a:r>
        </a:p>
        <a:p>
          <a:pPr marL="285750" lvl="1" indent="-285750" algn="l" defTabSz="1600200">
            <a:lnSpc>
              <a:spcPct val="90000"/>
            </a:lnSpc>
            <a:spcBef>
              <a:spcPct val="0"/>
            </a:spcBef>
            <a:spcAft>
              <a:spcPct val="15000"/>
            </a:spcAft>
            <a:buChar char="•"/>
          </a:pPr>
          <a:r>
            <a:rPr lang="en-US" sz="3600" kern="1200" dirty="0"/>
            <a:t>Establish vendor requirements</a:t>
          </a:r>
        </a:p>
        <a:p>
          <a:pPr marL="285750" lvl="1" indent="-285750" algn="l" defTabSz="1600200">
            <a:lnSpc>
              <a:spcPct val="90000"/>
            </a:lnSpc>
            <a:spcBef>
              <a:spcPct val="0"/>
            </a:spcBef>
            <a:spcAft>
              <a:spcPct val="15000"/>
            </a:spcAft>
            <a:buChar char="•"/>
          </a:pPr>
          <a:r>
            <a:rPr lang="en-US" sz="3600" kern="1200" dirty="0"/>
            <a:t>Partner w/ </a:t>
          </a:r>
          <a:r>
            <a:rPr lang="en-US" sz="3600" kern="1200" dirty="0" err="1"/>
            <a:t>GrowMN</a:t>
          </a:r>
          <a:endParaRPr lang="en-US" sz="3600" kern="1200" dirty="0"/>
        </a:p>
        <a:p>
          <a:pPr marL="285750" lvl="1" indent="-285750" algn="l" defTabSz="1600200">
            <a:lnSpc>
              <a:spcPct val="90000"/>
            </a:lnSpc>
            <a:spcBef>
              <a:spcPct val="0"/>
            </a:spcBef>
            <a:spcAft>
              <a:spcPct val="15000"/>
            </a:spcAft>
            <a:buChar char="•"/>
          </a:pPr>
          <a:r>
            <a:rPr lang="en-US" sz="3600" kern="1200" dirty="0"/>
            <a:t>Acknowledge MBE certifications</a:t>
          </a:r>
        </a:p>
      </dsp:txBody>
      <dsp:txXfrm>
        <a:off x="0" y="571451"/>
        <a:ext cx="8507421" cy="4422600"/>
      </dsp:txXfrm>
    </dsp:sp>
    <dsp:sp modelId="{88E2C1A1-E544-483A-B38B-B145489201E9}">
      <dsp:nvSpPr>
        <dsp:cNvPr id="0" name=""/>
        <dsp:cNvSpPr/>
      </dsp:nvSpPr>
      <dsp:spPr>
        <a:xfrm>
          <a:off x="425371" y="40091"/>
          <a:ext cx="5955194" cy="10627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5092" tIns="0" rIns="225092" bIns="0" numCol="1" spcCol="1270" anchor="ctr" anchorCtr="0">
          <a:noAutofit/>
        </a:bodyPr>
        <a:lstStyle/>
        <a:p>
          <a:pPr marL="0" lvl="0" indent="0" algn="l" defTabSz="1600200">
            <a:lnSpc>
              <a:spcPct val="90000"/>
            </a:lnSpc>
            <a:spcBef>
              <a:spcPct val="0"/>
            </a:spcBef>
            <a:spcAft>
              <a:spcPct val="35000"/>
            </a:spcAft>
            <a:buNone/>
          </a:pPr>
          <a:r>
            <a:rPr lang="en-US" sz="3600" kern="1200" dirty="0"/>
            <a:t>Supplier diversity</a:t>
          </a:r>
        </a:p>
      </dsp:txBody>
      <dsp:txXfrm>
        <a:off x="477249" y="91969"/>
        <a:ext cx="5851438" cy="95896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5FB731-3EA2-5946-A38C-A5B0953829C0}" type="datetimeFigureOut">
              <a:rPr lang="en-US" smtClean="0"/>
              <a:t>5/30/2023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71F9E-F6A3-854D-9564-B08B43861323}" type="slidenum">
              <a:rPr lang="en-US" smtClean="0"/>
              <a:t>‹#›</a:t>
            </a:fld>
            <a:endParaRPr lang="en-US"/>
          </a:p>
        </p:txBody>
      </p:sp>
    </p:spTree>
    <p:extLst>
      <p:ext uri="{BB962C8B-B14F-4D97-AF65-F5344CB8AC3E}">
        <p14:creationId xmlns:p14="http://schemas.microsoft.com/office/powerpoint/2010/main" val="187249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71F9E-F6A3-854D-9564-B08B43861323}" type="slidenum">
              <a:rPr lang="en-US" smtClean="0"/>
              <a:t>2</a:t>
            </a:fld>
            <a:endParaRPr lang="en-US"/>
          </a:p>
        </p:txBody>
      </p:sp>
    </p:spTree>
    <p:extLst>
      <p:ext uri="{BB962C8B-B14F-4D97-AF65-F5344CB8AC3E}">
        <p14:creationId xmlns:p14="http://schemas.microsoft.com/office/powerpoint/2010/main" val="326809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71F9E-F6A3-854D-9564-B08B43861323}" type="slidenum">
              <a:rPr lang="en-US" smtClean="0"/>
              <a:t>23</a:t>
            </a:fld>
            <a:endParaRPr lang="en-US"/>
          </a:p>
        </p:txBody>
      </p:sp>
    </p:spTree>
    <p:extLst>
      <p:ext uri="{BB962C8B-B14F-4D97-AF65-F5344CB8AC3E}">
        <p14:creationId xmlns:p14="http://schemas.microsoft.com/office/powerpoint/2010/main" val="62363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71F9E-F6A3-854D-9564-B08B43861323}" type="slidenum">
              <a:rPr lang="en-US" smtClean="0"/>
              <a:t>24</a:t>
            </a:fld>
            <a:endParaRPr lang="en-US"/>
          </a:p>
        </p:txBody>
      </p:sp>
    </p:spTree>
    <p:extLst>
      <p:ext uri="{BB962C8B-B14F-4D97-AF65-F5344CB8AC3E}">
        <p14:creationId xmlns:p14="http://schemas.microsoft.com/office/powerpoint/2010/main" val="4248258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71F9E-F6A3-854D-9564-B08B43861323}" type="slidenum">
              <a:rPr lang="en-US" smtClean="0"/>
              <a:t>25</a:t>
            </a:fld>
            <a:endParaRPr lang="en-US"/>
          </a:p>
        </p:txBody>
      </p:sp>
    </p:spTree>
    <p:extLst>
      <p:ext uri="{BB962C8B-B14F-4D97-AF65-F5344CB8AC3E}">
        <p14:creationId xmlns:p14="http://schemas.microsoft.com/office/powerpoint/2010/main" val="3576646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71F9E-F6A3-854D-9564-B08B43861323}" type="slidenum">
              <a:rPr lang="en-US" smtClean="0"/>
              <a:t>31</a:t>
            </a:fld>
            <a:endParaRPr lang="en-US"/>
          </a:p>
        </p:txBody>
      </p:sp>
    </p:spTree>
    <p:extLst>
      <p:ext uri="{BB962C8B-B14F-4D97-AF65-F5344CB8AC3E}">
        <p14:creationId xmlns:p14="http://schemas.microsoft.com/office/powerpoint/2010/main" val="2729271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Moral imperative and business imperative</a:t>
            </a:r>
          </a:p>
        </p:txBody>
      </p:sp>
      <p:sp>
        <p:nvSpPr>
          <p:cNvPr id="4" name="Slide Number Placeholder 3"/>
          <p:cNvSpPr>
            <a:spLocks noGrp="1"/>
          </p:cNvSpPr>
          <p:nvPr>
            <p:ph type="sldNum" sz="quarter" idx="5"/>
          </p:nvPr>
        </p:nvSpPr>
        <p:spPr/>
        <p:txBody>
          <a:bodyPr/>
          <a:lstStyle/>
          <a:p>
            <a:fld id="{50E71F9E-F6A3-854D-9564-B08B43861323}" type="slidenum">
              <a:rPr lang="en-US" smtClean="0"/>
              <a:t>8</a:t>
            </a:fld>
            <a:endParaRPr lang="en-US"/>
          </a:p>
        </p:txBody>
      </p:sp>
    </p:spTree>
    <p:extLst>
      <p:ext uri="{BB962C8B-B14F-4D97-AF65-F5344CB8AC3E}">
        <p14:creationId xmlns:p14="http://schemas.microsoft.com/office/powerpoint/2010/main" val="55650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Moral imperative and business imperative</a:t>
            </a:r>
          </a:p>
        </p:txBody>
      </p:sp>
      <p:sp>
        <p:nvSpPr>
          <p:cNvPr id="4" name="Slide Number Placeholder 3"/>
          <p:cNvSpPr>
            <a:spLocks noGrp="1"/>
          </p:cNvSpPr>
          <p:nvPr>
            <p:ph type="sldNum" sz="quarter" idx="5"/>
          </p:nvPr>
        </p:nvSpPr>
        <p:spPr/>
        <p:txBody>
          <a:bodyPr/>
          <a:lstStyle/>
          <a:p>
            <a:fld id="{50E71F9E-F6A3-854D-9564-B08B43861323}" type="slidenum">
              <a:rPr lang="en-US" smtClean="0"/>
              <a:t>10</a:t>
            </a:fld>
            <a:endParaRPr lang="en-US"/>
          </a:p>
        </p:txBody>
      </p:sp>
    </p:spTree>
    <p:extLst>
      <p:ext uri="{BB962C8B-B14F-4D97-AF65-F5344CB8AC3E}">
        <p14:creationId xmlns:p14="http://schemas.microsoft.com/office/powerpoint/2010/main" val="2932282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rPr>
              <a:t>Three strategies </a:t>
            </a:r>
            <a:r>
              <a:rPr lang="en-US" sz="1200" dirty="0">
                <a:solidFill>
                  <a:srgbClr val="002060"/>
                </a:solidFill>
              </a:rPr>
              <a:t>with </a:t>
            </a:r>
            <a:r>
              <a:rPr lang="en-US" sz="1200" b="1" dirty="0">
                <a:solidFill>
                  <a:srgbClr val="002060"/>
                </a:solidFill>
              </a:rPr>
              <a:t>actionable recommendations </a:t>
            </a:r>
            <a:r>
              <a:rPr lang="en-US" sz="1200" dirty="0">
                <a:solidFill>
                  <a:srgbClr val="002060"/>
                </a:solidFill>
              </a:rPr>
              <a:t>and </a:t>
            </a:r>
            <a:r>
              <a:rPr lang="en-US" sz="1200" b="1" dirty="0">
                <a:solidFill>
                  <a:srgbClr val="002060"/>
                </a:solidFill>
              </a:rPr>
              <a:t>growth acceleration</a:t>
            </a:r>
            <a:r>
              <a:rPr lang="en-US" sz="1200" dirty="0">
                <a:solidFill>
                  <a:srgbClr val="002060"/>
                </a:solidFill>
              </a:rPr>
              <a:t> opportunities that would strengthen </a:t>
            </a:r>
            <a:r>
              <a:rPr lang="en-US" sz="1200" b="1" dirty="0">
                <a:solidFill>
                  <a:srgbClr val="002060"/>
                </a:solidFill>
              </a:rPr>
              <a:t>Minnesota’s economy. </a:t>
            </a:r>
          </a:p>
          <a:p>
            <a:endParaRPr lang="en-US" dirty="0"/>
          </a:p>
        </p:txBody>
      </p:sp>
      <p:sp>
        <p:nvSpPr>
          <p:cNvPr id="4" name="Slide Number Placeholder 3"/>
          <p:cNvSpPr>
            <a:spLocks noGrp="1"/>
          </p:cNvSpPr>
          <p:nvPr>
            <p:ph type="sldNum" sz="quarter" idx="5"/>
          </p:nvPr>
        </p:nvSpPr>
        <p:spPr/>
        <p:txBody>
          <a:bodyPr/>
          <a:lstStyle/>
          <a:p>
            <a:fld id="{50E71F9E-F6A3-854D-9564-B08B43861323}" type="slidenum">
              <a:rPr lang="en-US" smtClean="0"/>
              <a:t>11</a:t>
            </a:fld>
            <a:endParaRPr lang="en-US"/>
          </a:p>
        </p:txBody>
      </p:sp>
    </p:spTree>
    <p:extLst>
      <p:ext uri="{BB962C8B-B14F-4D97-AF65-F5344CB8AC3E}">
        <p14:creationId xmlns:p14="http://schemas.microsoft.com/office/powerpoint/2010/main" val="1368323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333333"/>
                </a:solidFill>
                <a:effectLst/>
                <a:latin typeface="Open Sans" panose="020B0606030504020204" pitchFamily="34" charset="0"/>
              </a:rPr>
              <a:t>While Minnesota’s total population is currently 78 percent non-Hispanic White, the racial and ethnic make-up of our population is changing rapidly. These projections indicate that statewide, Minnesota’s non-Hispanic White population has begun declining. Conversely, populations of Color are expected to swell by more than one million residents between 2020 and 2050—exceeding one-third of the total population.</a:t>
            </a:r>
          </a:p>
          <a:p>
            <a:pPr algn="l">
              <a:buFont typeface="Arial" panose="020B0604020202020204" pitchFamily="34" charset="0"/>
              <a:buChar char="•"/>
            </a:pPr>
            <a:r>
              <a:rPr lang="en-US" b="0" i="0" dirty="0">
                <a:solidFill>
                  <a:srgbClr val="333333"/>
                </a:solidFill>
                <a:effectLst/>
                <a:latin typeface="Open Sans" panose="020B0606030504020204" pitchFamily="34" charset="0"/>
              </a:rPr>
              <a:t>Communities of Color are driving our state’s population growth and, as such, addressing these disparities will become imperative for the prosperity and quality of life for all Minnesotans.</a:t>
            </a:r>
          </a:p>
          <a:p>
            <a:endParaRPr lang="en-US" dirty="0"/>
          </a:p>
        </p:txBody>
      </p:sp>
      <p:sp>
        <p:nvSpPr>
          <p:cNvPr id="4" name="Slide Number Placeholder 3"/>
          <p:cNvSpPr>
            <a:spLocks noGrp="1"/>
          </p:cNvSpPr>
          <p:nvPr>
            <p:ph type="sldNum" sz="quarter" idx="5"/>
          </p:nvPr>
        </p:nvSpPr>
        <p:spPr/>
        <p:txBody>
          <a:bodyPr/>
          <a:lstStyle/>
          <a:p>
            <a:fld id="{50E71F9E-F6A3-854D-9564-B08B43861323}" type="slidenum">
              <a:rPr lang="en-US" smtClean="0"/>
              <a:t>12</a:t>
            </a:fld>
            <a:endParaRPr lang="en-US"/>
          </a:p>
        </p:txBody>
      </p:sp>
    </p:spTree>
    <p:extLst>
      <p:ext uri="{BB962C8B-B14F-4D97-AF65-F5344CB8AC3E}">
        <p14:creationId xmlns:p14="http://schemas.microsoft.com/office/powerpoint/2010/main" val="981427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sustain a healthy workforce, Minnesota must ensure that no one is left on the economic sidelines. Population growth has slowed to record lows in the U.S. due to declining birth rates over time. The U.S. economy had nearly 10.8 million unfilled jobs at the end of 2022, and job vacancies are expected to be a continued challenge going forward. Barring a reversal of fertility rates, immigration remains the primary mechanism to grow the nation’s population and ensure a stable workforce. </a:t>
            </a:r>
          </a:p>
        </p:txBody>
      </p:sp>
      <p:sp>
        <p:nvSpPr>
          <p:cNvPr id="4" name="Slide Number Placeholder 3"/>
          <p:cNvSpPr>
            <a:spLocks noGrp="1"/>
          </p:cNvSpPr>
          <p:nvPr>
            <p:ph type="sldNum" sz="quarter" idx="5"/>
          </p:nvPr>
        </p:nvSpPr>
        <p:spPr/>
        <p:txBody>
          <a:bodyPr/>
          <a:lstStyle/>
          <a:p>
            <a:fld id="{50E71F9E-F6A3-854D-9564-B08B43861323}" type="slidenum">
              <a:rPr lang="en-US" smtClean="0"/>
              <a:t>14</a:t>
            </a:fld>
            <a:endParaRPr lang="en-US"/>
          </a:p>
        </p:txBody>
      </p:sp>
    </p:spTree>
    <p:extLst>
      <p:ext uri="{BB962C8B-B14F-4D97-AF65-F5344CB8AC3E}">
        <p14:creationId xmlns:p14="http://schemas.microsoft.com/office/powerpoint/2010/main" val="1935031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5F6368"/>
                </a:solidFill>
                <a:effectLst/>
                <a:latin typeface="Roboto" panose="02000000000000000000" pitchFamily="2" charset="0"/>
              </a:rPr>
              <a:t>Alan</a:t>
            </a:r>
            <a:r>
              <a:rPr lang="en-US" b="0" i="0" dirty="0">
                <a:solidFill>
                  <a:srgbClr val="4D5156"/>
                </a:solidFill>
                <a:effectLst/>
                <a:latin typeface="Roboto" panose="02000000000000000000" pitchFamily="2" charset="0"/>
              </a:rPr>
              <a:t> Joseph </a:t>
            </a:r>
            <a:r>
              <a:rPr lang="en-US" b="1" i="0" dirty="0">
                <a:solidFill>
                  <a:srgbClr val="5F6368"/>
                </a:solidFill>
                <a:effectLst/>
                <a:latin typeface="Roboto" panose="02000000000000000000" pitchFamily="2" charset="0"/>
              </a:rPr>
              <a:t>Joyce</a:t>
            </a:r>
            <a:r>
              <a:rPr lang="en-US" b="0" i="0" dirty="0">
                <a:solidFill>
                  <a:srgbClr val="4D5156"/>
                </a:solidFill>
                <a:effectLst/>
                <a:latin typeface="Roboto" panose="02000000000000000000" pitchFamily="2" charset="0"/>
              </a:rPr>
              <a:t> AC (born 30 June 1966) is an Irish-Australian businessman. He is the chief executive officer (CEO) of Qantas Airways Limited since 2008</a:t>
            </a:r>
            <a:endParaRPr lang="en-US" dirty="0"/>
          </a:p>
        </p:txBody>
      </p:sp>
      <p:sp>
        <p:nvSpPr>
          <p:cNvPr id="4" name="Slide Number Placeholder 3"/>
          <p:cNvSpPr>
            <a:spLocks noGrp="1"/>
          </p:cNvSpPr>
          <p:nvPr>
            <p:ph type="sldNum" sz="quarter" idx="5"/>
          </p:nvPr>
        </p:nvSpPr>
        <p:spPr/>
        <p:txBody>
          <a:bodyPr/>
          <a:lstStyle/>
          <a:p>
            <a:fld id="{50E71F9E-F6A3-854D-9564-B08B43861323}" type="slidenum">
              <a:rPr lang="en-US" smtClean="0"/>
              <a:t>16</a:t>
            </a:fld>
            <a:endParaRPr lang="en-US"/>
          </a:p>
        </p:txBody>
      </p:sp>
    </p:spTree>
    <p:extLst>
      <p:ext uri="{BB962C8B-B14F-4D97-AF65-F5344CB8AC3E}">
        <p14:creationId xmlns:p14="http://schemas.microsoft.com/office/powerpoint/2010/main" val="2956209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happen concurrently with the business best practice categories</a:t>
            </a:r>
          </a:p>
        </p:txBody>
      </p:sp>
      <p:sp>
        <p:nvSpPr>
          <p:cNvPr id="4" name="Slide Number Placeholder 3"/>
          <p:cNvSpPr>
            <a:spLocks noGrp="1"/>
          </p:cNvSpPr>
          <p:nvPr>
            <p:ph type="sldNum" sz="quarter" idx="5"/>
          </p:nvPr>
        </p:nvSpPr>
        <p:spPr/>
        <p:txBody>
          <a:bodyPr/>
          <a:lstStyle/>
          <a:p>
            <a:fld id="{50E71F9E-F6A3-854D-9564-B08B43861323}" type="slidenum">
              <a:rPr lang="en-US" smtClean="0"/>
              <a:t>18</a:t>
            </a:fld>
            <a:endParaRPr lang="en-US"/>
          </a:p>
        </p:txBody>
      </p:sp>
    </p:spTree>
    <p:extLst>
      <p:ext uri="{BB962C8B-B14F-4D97-AF65-F5344CB8AC3E}">
        <p14:creationId xmlns:p14="http://schemas.microsoft.com/office/powerpoint/2010/main" val="1113014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E71F9E-F6A3-854D-9564-B08B43861323}" type="slidenum">
              <a:rPr lang="en-US" smtClean="0"/>
              <a:t>19</a:t>
            </a:fld>
            <a:endParaRPr lang="en-US"/>
          </a:p>
        </p:txBody>
      </p:sp>
    </p:spTree>
    <p:extLst>
      <p:ext uri="{BB962C8B-B14F-4D97-AF65-F5344CB8AC3E}">
        <p14:creationId xmlns:p14="http://schemas.microsoft.com/office/powerpoint/2010/main" val="3176270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493405"/>
            <a:ext cx="10515600" cy="653848"/>
          </a:xfrm>
        </p:spPr>
        <p:txBody>
          <a:bodyPr>
            <a:normAutofit/>
          </a:bodyPr>
          <a:lstStyle>
            <a:lvl1pPr>
              <a:defRPr sz="3500">
                <a:solidFill>
                  <a:srgbClr val="182752"/>
                </a:solidFill>
              </a:defRPr>
            </a:lvl1pPr>
          </a:lstStyle>
          <a:p>
            <a:r>
              <a:rPr lang="en-US" dirty="0"/>
              <a:t>Title of slide here</a:t>
            </a:r>
          </a:p>
        </p:txBody>
      </p:sp>
      <p:sp>
        <p:nvSpPr>
          <p:cNvPr id="3" name="Content Placeholder 2"/>
          <p:cNvSpPr>
            <a:spLocks noGrp="1"/>
          </p:cNvSpPr>
          <p:nvPr>
            <p:ph idx="1" hasCustomPrompt="1"/>
          </p:nvPr>
        </p:nvSpPr>
        <p:spPr>
          <a:xfrm>
            <a:off x="838200" y="2210996"/>
            <a:ext cx="10515600" cy="3732604"/>
          </a:xfrm>
        </p:spPr>
        <p:txBody>
          <a:bodyPr/>
          <a:lstStyle>
            <a:lvl1pPr>
              <a:defRPr>
                <a:solidFill>
                  <a:srgbClr val="182752"/>
                </a:solidFill>
              </a:defRPr>
            </a:lvl1pPr>
            <a:lvl2pPr>
              <a:defRPr>
                <a:solidFill>
                  <a:srgbClr val="182752"/>
                </a:solidFill>
              </a:defRPr>
            </a:lvl2pPr>
            <a:lvl3pPr>
              <a:defRPr>
                <a:solidFill>
                  <a:srgbClr val="182752"/>
                </a:solidFill>
              </a:defRPr>
            </a:lvl3pPr>
            <a:lvl4pPr>
              <a:defRPr>
                <a:solidFill>
                  <a:srgbClr val="182752"/>
                </a:solidFill>
              </a:defRPr>
            </a:lvl4pPr>
            <a:lvl5pPr>
              <a:defRPr>
                <a:solidFill>
                  <a:srgbClr val="182752"/>
                </a:solidFill>
              </a:defRPr>
            </a:lvl5pPr>
          </a:lstStyle>
          <a:p>
            <a:pPr lvl="0"/>
            <a:r>
              <a:rPr lang="en-US" dirty="0"/>
              <a:t>Content of slide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p:cNvSpPr/>
          <p:nvPr userDrawn="1"/>
        </p:nvSpPr>
        <p:spPr>
          <a:xfrm>
            <a:off x="0" y="0"/>
            <a:ext cx="12192000" cy="1263535"/>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1" name="Oval 10"/>
          <p:cNvSpPr/>
          <p:nvPr userDrawn="1"/>
        </p:nvSpPr>
        <p:spPr>
          <a:xfrm>
            <a:off x="10309577" y="-558143"/>
            <a:ext cx="2506543" cy="253926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37423" y="72496"/>
            <a:ext cx="1268403" cy="116270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182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a:off x="8243385" y="-515550"/>
            <a:ext cx="3552306" cy="37541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56568" y="366301"/>
            <a:ext cx="2925941" cy="2682113"/>
          </a:xfrm>
          <a:prstGeom prst="rect">
            <a:avLst/>
          </a:prstGeom>
        </p:spPr>
      </p:pic>
    </p:spTree>
    <p:extLst>
      <p:ext uri="{BB962C8B-B14F-4D97-AF65-F5344CB8AC3E}">
        <p14:creationId xmlns:p14="http://schemas.microsoft.com/office/powerpoint/2010/main" val="169475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conom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79808" cy="6852854"/>
          </a:xfrm>
          <a:prstGeom prst="rect">
            <a:avLst/>
          </a:prstGeom>
        </p:spPr>
      </p:pic>
    </p:spTree>
    <p:extLst>
      <p:ext uri="{BB962C8B-B14F-4D97-AF65-F5344CB8AC3E}">
        <p14:creationId xmlns:p14="http://schemas.microsoft.com/office/powerpoint/2010/main" val="7691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orkfor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952" cy="68579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dershi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88952" cy="6857999"/>
          </a:xfrm>
          <a:prstGeom prst="rect">
            <a:avLst/>
          </a:prstGeom>
        </p:spPr>
      </p:pic>
    </p:spTree>
    <p:extLst>
      <p:ext uri="{BB962C8B-B14F-4D97-AF65-F5344CB8AC3E}">
        <p14:creationId xmlns:p14="http://schemas.microsoft.com/office/powerpoint/2010/main" val="7640349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5/30/2023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49304116"/>
      </p:ext>
    </p:extLst>
  </p:cSld>
  <p:clrMap bg1="lt1" tx1="dk1" bg2="lt2" tx2="dk2" accent1="accent1" accent2="accent2" accent3="accent3" accent4="accent4" accent5="accent5" accent6="accent6" hlink="hlink" folHlink="folHlink"/>
  <p:sldLayoutIdLst>
    <p:sldLayoutId id="2147483668" r:id="rId1"/>
    <p:sldLayoutId id="2147483678" r:id="rId2"/>
    <p:sldLayoutId id="2147483663" r:id="rId3"/>
    <p:sldLayoutId id="2147483679" r:id="rId4"/>
    <p:sldLayoutId id="214748366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peoplemattersglobal.com/blog/diversity/shedding-the-unconscious-bias-time-to-move-the-needle-for-diversity-2522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5.svg"/><Relationship Id="rId7" Type="http://schemas.openxmlformats.org/officeDocument/2006/relationships/diagramColors" Target="../diagrams/colors5.xml"/><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7.svg"/><Relationship Id="rId7" Type="http://schemas.openxmlformats.org/officeDocument/2006/relationships/diagramColors" Target="../diagrams/colors6.xml"/><Relationship Id="rId2"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9.svg"/><Relationship Id="rId7" Type="http://schemas.openxmlformats.org/officeDocument/2006/relationships/diagramColors" Target="../diagrams/colors7.xml"/><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diagramColors" Target="../diagrams/colors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QuickStyle" Target="../diagrams/quickStyle9.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8.xml"/><Relationship Id="rId11" Type="http://schemas.openxmlformats.org/officeDocument/2006/relationships/diagramLayout" Target="../diagrams/layout9.xml"/><Relationship Id="rId5" Type="http://schemas.openxmlformats.org/officeDocument/2006/relationships/diagramQuickStyle" Target="../diagrams/quickStyle8.xml"/><Relationship Id="rId10" Type="http://schemas.openxmlformats.org/officeDocument/2006/relationships/diagramData" Target="../diagrams/data9.xml"/><Relationship Id="rId4" Type="http://schemas.openxmlformats.org/officeDocument/2006/relationships/diagramLayout" Target="../diagrams/layout8.xml"/><Relationship Id="rId9" Type="http://schemas.openxmlformats.org/officeDocument/2006/relationships/image" Target="../media/image51.svg"/><Relationship Id="rId14" Type="http://schemas.microsoft.com/office/2007/relationships/diagramDrawing" Target="../diagrams/drawing9.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52.png"/><Relationship Id="rId7" Type="http://schemas.openxmlformats.org/officeDocument/2006/relationships/diagramQuickStyle" Target="../diagrams/quickStyle10.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53.svg"/><Relationship Id="rId9" Type="http://schemas.microsoft.com/office/2007/relationships/diagramDrawing" Target="../diagrams/drawing10.xml"/></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 Id="rId9" Type="http://schemas.openxmlformats.org/officeDocument/2006/relationships/image" Target="../media/image55.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jpeg"/><Relationship Id="rId7" Type="http://schemas.openxmlformats.org/officeDocument/2006/relationships/image" Target="../media/image61.png"/><Relationship Id="rId2" Type="http://schemas.openxmlformats.org/officeDocument/2006/relationships/image" Target="../media/image56.jpe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hyperlink" Target="mailto:wharvey@mnchamber.com"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ethics-right-wrong-ethical-moral-2991600/" TargetMode="External"/><Relationship Id="rId2" Type="http://schemas.openxmlformats.org/officeDocument/2006/relationships/image" Target="../media/image1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3162" y="3204392"/>
            <a:ext cx="11664182" cy="975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82752"/>
                </a:solidFill>
                <a:latin typeface="Gotham Black" panose="02000603040000020004" pitchFamily="2" charset="0"/>
                <a:ea typeface="+mj-ea"/>
                <a:cs typeface="+mj-cs"/>
              </a:defRPr>
            </a:lvl1pPr>
          </a:lstStyle>
          <a:p>
            <a:r>
              <a:rPr lang="en-US" sz="3500" dirty="0">
                <a:solidFill>
                  <a:schemeClr val="bg1"/>
                </a:solidFill>
                <a:latin typeface="Gotham Black" panose="02000603040000020004" pitchFamily="2" charset="0"/>
              </a:rPr>
              <a:t>Workforce Diversity, Equity and Inclusion (DEI) </a:t>
            </a:r>
          </a:p>
        </p:txBody>
      </p:sp>
      <p:sp>
        <p:nvSpPr>
          <p:cNvPr id="3" name="Title 1"/>
          <p:cNvSpPr txBox="1">
            <a:spLocks/>
          </p:cNvSpPr>
          <p:nvPr/>
        </p:nvSpPr>
        <p:spPr>
          <a:xfrm>
            <a:off x="705903" y="4016388"/>
            <a:ext cx="8650111" cy="975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82752"/>
                </a:solidFill>
                <a:latin typeface="Gotham Black" panose="02000603040000020004" pitchFamily="2" charset="0"/>
                <a:ea typeface="+mj-ea"/>
                <a:cs typeface="+mj-cs"/>
              </a:defRPr>
            </a:lvl1pPr>
          </a:lstStyle>
          <a:p>
            <a:r>
              <a:rPr lang="en-US" sz="2900" dirty="0">
                <a:solidFill>
                  <a:schemeClr val="bg1"/>
                </a:solidFill>
                <a:latin typeface="+mn-lt"/>
              </a:rPr>
              <a:t>Whitney Harvey</a:t>
            </a:r>
            <a:br>
              <a:rPr lang="en-US" sz="2900" dirty="0">
                <a:solidFill>
                  <a:schemeClr val="bg1"/>
                </a:solidFill>
                <a:latin typeface="+mn-lt"/>
              </a:rPr>
            </a:br>
            <a:r>
              <a:rPr lang="en-US" sz="2900" i="1" dirty="0">
                <a:solidFill>
                  <a:schemeClr val="bg1"/>
                </a:solidFill>
                <a:latin typeface="+mn-lt"/>
              </a:rPr>
              <a:t>Sr. Director of Workforce Diversity and Inclusion</a:t>
            </a:r>
          </a:p>
        </p:txBody>
      </p:sp>
    </p:spTree>
    <p:extLst>
      <p:ext uri="{BB962C8B-B14F-4D97-AF65-F5344CB8AC3E}">
        <p14:creationId xmlns:p14="http://schemas.microsoft.com/office/powerpoint/2010/main" val="1727784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EB39D2-4BE1-ADEE-1A7C-FE2B7B9BC63A}"/>
              </a:ext>
            </a:extLst>
          </p:cNvPr>
          <p:cNvSpPr txBox="1">
            <a:spLocks/>
          </p:cNvSpPr>
          <p:nvPr/>
        </p:nvSpPr>
        <p:spPr>
          <a:xfrm>
            <a:off x="6015547" y="3188345"/>
            <a:ext cx="9295469" cy="1156089"/>
          </a:xfrm>
          <a:prstGeom prst="rect">
            <a:avLst/>
          </a:prstGeom>
        </p:spPr>
        <p:txBody>
          <a:bodyPr vert="horz" lIns="91440" tIns="45720" rIns="91440" bIns="45720" rtlCol="0">
            <a:noAutofit/>
          </a:bodyPr>
          <a:lstStyle>
            <a:lvl1pPr marL="0" indent="-228600" algn="l" defTabSz="914400" rtl="0" eaLnBrk="1" latinLnBrk="0" hangingPunct="1">
              <a:lnSpc>
                <a:spcPct val="90000"/>
              </a:lnSpc>
              <a:spcBef>
                <a:spcPts val="1600"/>
              </a:spcBef>
              <a:buFont typeface="Arial" panose="020B0604020202020204" pitchFamily="34" charset="0"/>
              <a:buChar char="•"/>
              <a:defRPr sz="1800" kern="1200">
                <a:solidFill>
                  <a:schemeClr val="bg1">
                    <a:lumMod val="6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52396" indent="0">
              <a:lnSpc>
                <a:spcPct val="100000"/>
              </a:lnSpc>
              <a:buFont typeface="Arial" panose="020B0604020202020204" pitchFamily="34" charset="0"/>
              <a:buNone/>
            </a:pPr>
            <a:r>
              <a:rPr lang="en-US" sz="3467" dirty="0">
                <a:solidFill>
                  <a:srgbClr val="002060"/>
                </a:solidFill>
              </a:rPr>
              <a:t>Have higher retention rates</a:t>
            </a:r>
          </a:p>
        </p:txBody>
      </p:sp>
      <p:pic>
        <p:nvPicPr>
          <p:cNvPr id="5" name="Graphic 4" descr="Lights On with solid fill">
            <a:extLst>
              <a:ext uri="{FF2B5EF4-FFF2-40B4-BE49-F238E27FC236}">
                <a16:creationId xmlns:a16="http://schemas.microsoft.com/office/drawing/2014/main" id="{7ECC7B18-2234-8BF3-943B-FD54ADD9ED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23695" y="2031216"/>
            <a:ext cx="976423" cy="976423"/>
          </a:xfrm>
          <a:prstGeom prst="rect">
            <a:avLst/>
          </a:prstGeom>
        </p:spPr>
      </p:pic>
      <p:pic>
        <p:nvPicPr>
          <p:cNvPr id="6" name="Graphic 5" descr="Smiling with hearts face outline with solid fill">
            <a:extLst>
              <a:ext uri="{FF2B5EF4-FFF2-40B4-BE49-F238E27FC236}">
                <a16:creationId xmlns:a16="http://schemas.microsoft.com/office/drawing/2014/main" id="{425D0A73-ECA9-DD4C-A6C6-135D710593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14070" y="4113304"/>
            <a:ext cx="886048" cy="886048"/>
          </a:xfrm>
          <a:prstGeom prst="rect">
            <a:avLst/>
          </a:prstGeom>
        </p:spPr>
      </p:pic>
      <p:pic>
        <p:nvPicPr>
          <p:cNvPr id="7" name="Graphic 6" descr="Upward trend with solid fill">
            <a:extLst>
              <a:ext uri="{FF2B5EF4-FFF2-40B4-BE49-F238E27FC236}">
                <a16:creationId xmlns:a16="http://schemas.microsoft.com/office/drawing/2014/main" id="{7216796E-9947-04D2-5C43-5081A9675DE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51286" y="5185990"/>
            <a:ext cx="848832" cy="848832"/>
          </a:xfrm>
          <a:prstGeom prst="rect">
            <a:avLst/>
          </a:prstGeom>
        </p:spPr>
      </p:pic>
      <p:pic>
        <p:nvPicPr>
          <p:cNvPr id="8" name="Graphic 7" descr="Group of people outline">
            <a:extLst>
              <a:ext uri="{FF2B5EF4-FFF2-40B4-BE49-F238E27FC236}">
                <a16:creationId xmlns:a16="http://schemas.microsoft.com/office/drawing/2014/main" id="{9A362261-0FEB-F53A-3193-1115D56D89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81410" y="3231898"/>
            <a:ext cx="751368" cy="751368"/>
          </a:xfrm>
          <a:prstGeom prst="rect">
            <a:avLst/>
          </a:prstGeom>
        </p:spPr>
      </p:pic>
      <p:sp>
        <p:nvSpPr>
          <p:cNvPr id="9" name="TextBox 8">
            <a:extLst>
              <a:ext uri="{FF2B5EF4-FFF2-40B4-BE49-F238E27FC236}">
                <a16:creationId xmlns:a16="http://schemas.microsoft.com/office/drawing/2014/main" id="{12FF688E-9D99-B42B-92FD-D04DBE71D7B4}"/>
              </a:ext>
            </a:extLst>
          </p:cNvPr>
          <p:cNvSpPr txBox="1"/>
          <p:nvPr/>
        </p:nvSpPr>
        <p:spPr>
          <a:xfrm>
            <a:off x="6153772" y="4159582"/>
            <a:ext cx="6096000" cy="625877"/>
          </a:xfrm>
          <a:prstGeom prst="rect">
            <a:avLst/>
          </a:prstGeom>
          <a:noFill/>
        </p:spPr>
        <p:txBody>
          <a:bodyPr wrap="square">
            <a:spAutoFit/>
          </a:bodyPr>
          <a:lstStyle/>
          <a:p>
            <a:r>
              <a:rPr lang="en-US" sz="3467" dirty="0">
                <a:solidFill>
                  <a:srgbClr val="002060"/>
                </a:solidFill>
              </a:rPr>
              <a:t>Have higher employee morale</a:t>
            </a:r>
          </a:p>
        </p:txBody>
      </p:sp>
      <p:sp>
        <p:nvSpPr>
          <p:cNvPr id="10" name="TextBox 9">
            <a:extLst>
              <a:ext uri="{FF2B5EF4-FFF2-40B4-BE49-F238E27FC236}">
                <a16:creationId xmlns:a16="http://schemas.microsoft.com/office/drawing/2014/main" id="{4D4F5FE1-E3CD-993F-C93B-67FF5068B992}"/>
              </a:ext>
            </a:extLst>
          </p:cNvPr>
          <p:cNvSpPr txBox="1"/>
          <p:nvPr/>
        </p:nvSpPr>
        <p:spPr>
          <a:xfrm>
            <a:off x="6238836" y="2328720"/>
            <a:ext cx="6804837" cy="625877"/>
          </a:xfrm>
          <a:prstGeom prst="rect">
            <a:avLst/>
          </a:prstGeom>
          <a:noFill/>
        </p:spPr>
        <p:txBody>
          <a:bodyPr wrap="square">
            <a:spAutoFit/>
          </a:bodyPr>
          <a:lstStyle/>
          <a:p>
            <a:r>
              <a:rPr lang="en-US" sz="3467" dirty="0">
                <a:solidFill>
                  <a:srgbClr val="002060"/>
                </a:solidFill>
              </a:rPr>
              <a:t>Are more innovative </a:t>
            </a:r>
          </a:p>
        </p:txBody>
      </p:sp>
      <p:sp>
        <p:nvSpPr>
          <p:cNvPr id="11" name="TextBox 10">
            <a:extLst>
              <a:ext uri="{FF2B5EF4-FFF2-40B4-BE49-F238E27FC236}">
                <a16:creationId xmlns:a16="http://schemas.microsoft.com/office/drawing/2014/main" id="{C4AD7105-DC4A-34E8-7972-DBA7AA126852}"/>
              </a:ext>
            </a:extLst>
          </p:cNvPr>
          <p:cNvSpPr txBox="1"/>
          <p:nvPr/>
        </p:nvSpPr>
        <p:spPr>
          <a:xfrm>
            <a:off x="6100611" y="5187417"/>
            <a:ext cx="6804837" cy="625877"/>
          </a:xfrm>
          <a:prstGeom prst="rect">
            <a:avLst/>
          </a:prstGeom>
          <a:noFill/>
        </p:spPr>
        <p:txBody>
          <a:bodyPr wrap="square">
            <a:spAutoFit/>
          </a:bodyPr>
          <a:lstStyle/>
          <a:p>
            <a:r>
              <a:rPr lang="en-US" sz="3467" dirty="0">
                <a:solidFill>
                  <a:srgbClr val="002060"/>
                </a:solidFill>
              </a:rPr>
              <a:t>Higher financial performance</a:t>
            </a:r>
          </a:p>
        </p:txBody>
      </p:sp>
      <p:sp>
        <p:nvSpPr>
          <p:cNvPr id="12" name="Title 1"/>
          <p:cNvSpPr txBox="1">
            <a:spLocks/>
          </p:cNvSpPr>
          <p:nvPr/>
        </p:nvSpPr>
        <p:spPr>
          <a:xfrm>
            <a:off x="838200" y="166786"/>
            <a:ext cx="10515600" cy="975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82752"/>
                </a:solidFill>
                <a:latin typeface="+mj-lt"/>
                <a:ea typeface="+mj-ea"/>
                <a:cs typeface="+mj-cs"/>
              </a:defRPr>
            </a:lvl1pPr>
          </a:lstStyle>
          <a:p>
            <a:r>
              <a:rPr lang="en-US" sz="3500" dirty="0">
                <a:solidFill>
                  <a:schemeClr val="bg1"/>
                </a:solidFill>
                <a:latin typeface="Gotham Black" panose="02000603040000020004" pitchFamily="2" charset="0"/>
              </a:rPr>
              <a:t>Workforce DEI: The business imperative</a:t>
            </a:r>
          </a:p>
        </p:txBody>
      </p:sp>
      <p:sp>
        <p:nvSpPr>
          <p:cNvPr id="13" name="TextBox 12">
            <a:extLst>
              <a:ext uri="{FF2B5EF4-FFF2-40B4-BE49-F238E27FC236}">
                <a16:creationId xmlns:a16="http://schemas.microsoft.com/office/drawing/2014/main" id="{0BC88925-A5B5-6B76-BF32-DEFB9051043A}"/>
              </a:ext>
            </a:extLst>
          </p:cNvPr>
          <p:cNvSpPr txBox="1"/>
          <p:nvPr/>
        </p:nvSpPr>
        <p:spPr>
          <a:xfrm>
            <a:off x="695696" y="2097387"/>
            <a:ext cx="4027995" cy="1323439"/>
          </a:xfrm>
          <a:prstGeom prst="rect">
            <a:avLst/>
          </a:prstGeom>
          <a:noFill/>
        </p:spPr>
        <p:txBody>
          <a:bodyPr wrap="square">
            <a:spAutoFit/>
          </a:bodyPr>
          <a:lstStyle/>
          <a:p>
            <a:pPr indent="0">
              <a:buNone/>
              <a:defRPr/>
            </a:pPr>
            <a:r>
              <a:rPr lang="en-US" sz="4000" b="1" kern="1200" dirty="0">
                <a:solidFill>
                  <a:srgbClr val="002060"/>
                </a:solidFill>
              </a:rPr>
              <a:t>Businesses who prioritize DEI:</a:t>
            </a:r>
          </a:p>
        </p:txBody>
      </p:sp>
    </p:spTree>
    <p:extLst>
      <p:ext uri="{BB962C8B-B14F-4D97-AF65-F5344CB8AC3E}">
        <p14:creationId xmlns:p14="http://schemas.microsoft.com/office/powerpoint/2010/main" val="217618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5F31-7247-A0E1-F9C3-23F953024845}"/>
              </a:ext>
            </a:extLst>
          </p:cNvPr>
          <p:cNvSpPr>
            <a:spLocks noGrp="1"/>
          </p:cNvSpPr>
          <p:nvPr>
            <p:ph type="title"/>
          </p:nvPr>
        </p:nvSpPr>
        <p:spPr>
          <a:xfrm>
            <a:off x="811532" y="1820329"/>
            <a:ext cx="10515600" cy="653848"/>
          </a:xfrm>
        </p:spPr>
        <p:txBody>
          <a:bodyPr/>
          <a:lstStyle/>
          <a:p>
            <a:r>
              <a:rPr lang="en-US" b="1" dirty="0">
                <a:latin typeface="+mn-lt"/>
              </a:rPr>
              <a:t>The economic imperative</a:t>
            </a:r>
          </a:p>
        </p:txBody>
      </p:sp>
      <p:sp>
        <p:nvSpPr>
          <p:cNvPr id="3" name="Content Placeholder 2">
            <a:extLst>
              <a:ext uri="{FF2B5EF4-FFF2-40B4-BE49-F238E27FC236}">
                <a16:creationId xmlns:a16="http://schemas.microsoft.com/office/drawing/2014/main" id="{FB8BAF39-D2F7-E228-EF80-AFDE50C8D0D2}"/>
              </a:ext>
            </a:extLst>
          </p:cNvPr>
          <p:cNvSpPr>
            <a:spLocks noGrp="1"/>
          </p:cNvSpPr>
          <p:nvPr>
            <p:ph idx="1"/>
          </p:nvPr>
        </p:nvSpPr>
        <p:spPr>
          <a:xfrm>
            <a:off x="811532" y="2537920"/>
            <a:ext cx="4805934" cy="3595444"/>
          </a:xfrm>
        </p:spPr>
        <p:txBody>
          <a:bodyPr/>
          <a:lstStyle/>
          <a:p>
            <a:r>
              <a:rPr lang="en-US" dirty="0"/>
              <a:t>Changing state demographics</a:t>
            </a:r>
          </a:p>
          <a:p>
            <a:r>
              <a:rPr lang="en-US" dirty="0"/>
              <a:t>Negative net migration</a:t>
            </a:r>
          </a:p>
          <a:p>
            <a:r>
              <a:rPr lang="en-US" dirty="0"/>
              <a:t>Tight labor market</a:t>
            </a:r>
          </a:p>
          <a:p>
            <a:r>
              <a:rPr lang="en-US" dirty="0"/>
              <a:t>Underutilized/overlooked talent pools</a:t>
            </a:r>
          </a:p>
        </p:txBody>
      </p:sp>
      <p:pic>
        <p:nvPicPr>
          <p:cNvPr id="5" name="Picture 4">
            <a:extLst>
              <a:ext uri="{FF2B5EF4-FFF2-40B4-BE49-F238E27FC236}">
                <a16:creationId xmlns:a16="http://schemas.microsoft.com/office/drawing/2014/main" id="{94CABF67-6F42-16F6-E7C5-90C2B5592DAC}"/>
              </a:ext>
            </a:extLst>
          </p:cNvPr>
          <p:cNvPicPr>
            <a:picLocks noChangeAspect="1"/>
          </p:cNvPicPr>
          <p:nvPr/>
        </p:nvPicPr>
        <p:blipFill>
          <a:blip r:embed="rId3"/>
          <a:stretch>
            <a:fillRect/>
          </a:stretch>
        </p:blipFill>
        <p:spPr>
          <a:xfrm>
            <a:off x="7494080" y="1500848"/>
            <a:ext cx="2827210" cy="3838266"/>
          </a:xfrm>
          <a:prstGeom prst="rect">
            <a:avLst/>
          </a:prstGeom>
        </p:spPr>
      </p:pic>
      <p:sp>
        <p:nvSpPr>
          <p:cNvPr id="7" name="TextBox 6">
            <a:extLst>
              <a:ext uri="{FF2B5EF4-FFF2-40B4-BE49-F238E27FC236}">
                <a16:creationId xmlns:a16="http://schemas.microsoft.com/office/drawing/2014/main" id="{456C2D1A-EF00-10CE-ACCA-159ADDBE34B1}"/>
              </a:ext>
            </a:extLst>
          </p:cNvPr>
          <p:cNvSpPr txBox="1"/>
          <p:nvPr/>
        </p:nvSpPr>
        <p:spPr>
          <a:xfrm>
            <a:off x="6785612" y="5357647"/>
            <a:ext cx="5046724" cy="1169551"/>
          </a:xfrm>
          <a:prstGeom prst="rect">
            <a:avLst/>
          </a:prstGeom>
          <a:noFill/>
        </p:spPr>
        <p:txBody>
          <a:bodyPr wrap="square">
            <a:spAutoFit/>
          </a:bodyPr>
          <a:lstStyle/>
          <a:p>
            <a:pPr marL="742950" lvl="1" indent="-285750">
              <a:buFont typeface="Arial" panose="020B0604020202020204" pitchFamily="34" charset="0"/>
              <a:buChar char="•"/>
            </a:pPr>
            <a:r>
              <a:rPr lang="en-US" b="1" dirty="0">
                <a:solidFill>
                  <a:srgbClr val="002060"/>
                </a:solidFill>
              </a:rPr>
              <a:t>Build on strengths </a:t>
            </a:r>
          </a:p>
          <a:p>
            <a:pPr marL="742950" lvl="1" indent="-285750">
              <a:buFont typeface="Arial" panose="020B0604020202020204" pitchFamily="34" charset="0"/>
              <a:buChar char="•"/>
            </a:pPr>
            <a:r>
              <a:rPr lang="en-US" b="1" dirty="0">
                <a:solidFill>
                  <a:srgbClr val="002060"/>
                </a:solidFill>
              </a:rPr>
              <a:t>Leverage Minnesotans</a:t>
            </a:r>
          </a:p>
          <a:p>
            <a:pPr marL="742950" lvl="1" indent="-285750">
              <a:buFont typeface="Arial" panose="020B0604020202020204" pitchFamily="34" charset="0"/>
              <a:buChar char="•"/>
            </a:pPr>
            <a:r>
              <a:rPr lang="en-US" b="1" dirty="0">
                <a:solidFill>
                  <a:srgbClr val="002060"/>
                </a:solidFill>
              </a:rPr>
              <a:t>Strengthen communities</a:t>
            </a:r>
          </a:p>
          <a:p>
            <a:pPr marL="1200150" lvl="2" indent="-285750">
              <a:buFont typeface="Arial" panose="020B0604020202020204" pitchFamily="34" charset="0"/>
              <a:buChar char="•"/>
            </a:pPr>
            <a:r>
              <a:rPr lang="en-US" sz="1600" b="0" i="0" dirty="0">
                <a:solidFill>
                  <a:srgbClr val="002060"/>
                </a:solidFill>
                <a:effectLst/>
                <a:latin typeface="Proxima Nova"/>
              </a:rPr>
              <a:t>Leverage and scale DEI efforts statewide </a:t>
            </a:r>
            <a:endParaRPr lang="en-US" sz="1600" dirty="0">
              <a:solidFill>
                <a:srgbClr val="002060"/>
              </a:solidFill>
            </a:endParaRPr>
          </a:p>
        </p:txBody>
      </p:sp>
      <p:sp>
        <p:nvSpPr>
          <p:cNvPr id="9" name="TextBox 8">
            <a:extLst>
              <a:ext uri="{FF2B5EF4-FFF2-40B4-BE49-F238E27FC236}">
                <a16:creationId xmlns:a16="http://schemas.microsoft.com/office/drawing/2014/main" id="{A6B7939A-1068-5D54-DC6D-7D103F81339A}"/>
              </a:ext>
            </a:extLst>
          </p:cNvPr>
          <p:cNvSpPr txBox="1"/>
          <p:nvPr/>
        </p:nvSpPr>
        <p:spPr>
          <a:xfrm>
            <a:off x="365760" y="401470"/>
            <a:ext cx="10081260" cy="646331"/>
          </a:xfrm>
          <a:prstGeom prst="rect">
            <a:avLst/>
          </a:prstGeom>
          <a:noFill/>
        </p:spPr>
        <p:txBody>
          <a:bodyPr wrap="square">
            <a:spAutoFit/>
          </a:bodyPr>
          <a:lstStyle/>
          <a:p>
            <a:r>
              <a:rPr lang="en-US" sz="3600" dirty="0">
                <a:solidFill>
                  <a:schemeClr val="bg1"/>
                </a:solidFill>
                <a:latin typeface="Gotham Black" panose="02000603040000020004" pitchFamily="2" charset="0"/>
              </a:rPr>
              <a:t>Workforce DEI: The economic imperative</a:t>
            </a:r>
          </a:p>
        </p:txBody>
      </p:sp>
    </p:spTree>
    <p:extLst>
      <p:ext uri="{BB962C8B-B14F-4D97-AF65-F5344CB8AC3E}">
        <p14:creationId xmlns:p14="http://schemas.microsoft.com/office/powerpoint/2010/main" val="348254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C65BE4-92CA-02BA-E538-2857ACCB24A0}"/>
              </a:ext>
            </a:extLst>
          </p:cNvPr>
          <p:cNvPicPr>
            <a:picLocks noGrp="1" noChangeAspect="1"/>
          </p:cNvPicPr>
          <p:nvPr>
            <p:ph idx="1"/>
          </p:nvPr>
        </p:nvPicPr>
        <p:blipFill>
          <a:blip r:embed="rId3"/>
          <a:stretch>
            <a:fillRect/>
          </a:stretch>
        </p:blipFill>
        <p:spPr>
          <a:xfrm>
            <a:off x="12783" y="2011239"/>
            <a:ext cx="6042775" cy="4631425"/>
          </a:xfrm>
        </p:spPr>
      </p:pic>
      <p:pic>
        <p:nvPicPr>
          <p:cNvPr id="7" name="Picture 6">
            <a:extLst>
              <a:ext uri="{FF2B5EF4-FFF2-40B4-BE49-F238E27FC236}">
                <a16:creationId xmlns:a16="http://schemas.microsoft.com/office/drawing/2014/main" id="{8D72A9F3-E727-15F8-DB40-76F6210CD53D}"/>
              </a:ext>
            </a:extLst>
          </p:cNvPr>
          <p:cNvPicPr>
            <a:picLocks noChangeAspect="1"/>
          </p:cNvPicPr>
          <p:nvPr/>
        </p:nvPicPr>
        <p:blipFill>
          <a:blip r:embed="rId4"/>
          <a:stretch>
            <a:fillRect/>
          </a:stretch>
        </p:blipFill>
        <p:spPr>
          <a:xfrm>
            <a:off x="6112651" y="2047815"/>
            <a:ext cx="6080311" cy="3718370"/>
          </a:xfrm>
          <a:prstGeom prst="rect">
            <a:avLst/>
          </a:prstGeom>
        </p:spPr>
      </p:pic>
      <p:sp>
        <p:nvSpPr>
          <p:cNvPr id="8" name="TextBox 7">
            <a:extLst>
              <a:ext uri="{FF2B5EF4-FFF2-40B4-BE49-F238E27FC236}">
                <a16:creationId xmlns:a16="http://schemas.microsoft.com/office/drawing/2014/main" id="{6CAD96A5-059A-D379-3D24-A883FB53D30B}"/>
              </a:ext>
            </a:extLst>
          </p:cNvPr>
          <p:cNvSpPr txBox="1"/>
          <p:nvPr/>
        </p:nvSpPr>
        <p:spPr>
          <a:xfrm>
            <a:off x="402336" y="1438839"/>
            <a:ext cx="7888224" cy="584775"/>
          </a:xfrm>
          <a:prstGeom prst="rect">
            <a:avLst/>
          </a:prstGeom>
          <a:noFill/>
        </p:spPr>
        <p:txBody>
          <a:bodyPr wrap="square" rtlCol="0">
            <a:spAutoFit/>
          </a:bodyPr>
          <a:lstStyle/>
          <a:p>
            <a:r>
              <a:rPr lang="en-US" sz="3200" b="1" dirty="0">
                <a:solidFill>
                  <a:srgbClr val="182752"/>
                </a:solidFill>
                <a:latin typeface="Gotham Black" pitchFamily="50" charset="0"/>
              </a:rPr>
              <a:t>State demographics are changing</a:t>
            </a:r>
          </a:p>
        </p:txBody>
      </p:sp>
      <p:cxnSp>
        <p:nvCxnSpPr>
          <p:cNvPr id="6" name="Straight Connector 5">
            <a:extLst>
              <a:ext uri="{FF2B5EF4-FFF2-40B4-BE49-F238E27FC236}">
                <a16:creationId xmlns:a16="http://schemas.microsoft.com/office/drawing/2014/main" id="{CA1C1293-053D-733E-6A68-F7D99AD69C24}"/>
              </a:ext>
            </a:extLst>
          </p:cNvPr>
          <p:cNvCxnSpPr>
            <a:cxnSpLocks/>
          </p:cNvCxnSpPr>
          <p:nvPr/>
        </p:nvCxnSpPr>
        <p:spPr>
          <a:xfrm>
            <a:off x="5998464" y="2011239"/>
            <a:ext cx="0" cy="4170105"/>
          </a:xfrm>
          <a:prstGeom prst="line">
            <a:avLst/>
          </a:prstGeom>
          <a:ln/>
        </p:spPr>
        <p:style>
          <a:lnRef idx="3">
            <a:schemeClr val="accent3"/>
          </a:lnRef>
          <a:fillRef idx="0">
            <a:schemeClr val="accent3"/>
          </a:fillRef>
          <a:effectRef idx="2">
            <a:schemeClr val="accent3"/>
          </a:effectRef>
          <a:fontRef idx="minor">
            <a:schemeClr val="tx1"/>
          </a:fontRef>
        </p:style>
      </p:cxnSp>
      <p:sp>
        <p:nvSpPr>
          <p:cNvPr id="2" name="Title 1">
            <a:extLst>
              <a:ext uri="{FF2B5EF4-FFF2-40B4-BE49-F238E27FC236}">
                <a16:creationId xmlns:a16="http://schemas.microsoft.com/office/drawing/2014/main" id="{3050335D-61D2-BE85-B6FC-EC310A7E8825}"/>
              </a:ext>
            </a:extLst>
          </p:cNvPr>
          <p:cNvSpPr txBox="1">
            <a:spLocks/>
          </p:cNvSpPr>
          <p:nvPr/>
        </p:nvSpPr>
        <p:spPr>
          <a:xfrm>
            <a:off x="590550" y="118131"/>
            <a:ext cx="10515600" cy="975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82752"/>
                </a:solidFill>
                <a:latin typeface="+mj-lt"/>
                <a:ea typeface="+mj-ea"/>
                <a:cs typeface="+mj-cs"/>
              </a:defRPr>
            </a:lvl1pPr>
          </a:lstStyle>
          <a:p>
            <a:r>
              <a:rPr lang="en-US" sz="3600" dirty="0">
                <a:solidFill>
                  <a:schemeClr val="bg1"/>
                </a:solidFill>
                <a:latin typeface="Gotham Black" panose="02000603040000020004" pitchFamily="2" charset="0"/>
              </a:rPr>
              <a:t>Workforce DEI: changing demographics</a:t>
            </a:r>
          </a:p>
        </p:txBody>
      </p:sp>
    </p:spTree>
    <p:extLst>
      <p:ext uri="{BB962C8B-B14F-4D97-AF65-F5344CB8AC3E}">
        <p14:creationId xmlns:p14="http://schemas.microsoft.com/office/powerpoint/2010/main" val="1734034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013C73-BC3F-C17B-41C5-303F45288140}"/>
              </a:ext>
            </a:extLst>
          </p:cNvPr>
          <p:cNvPicPr>
            <a:picLocks noChangeAspect="1"/>
          </p:cNvPicPr>
          <p:nvPr/>
        </p:nvPicPr>
        <p:blipFill>
          <a:blip r:embed="rId2"/>
          <a:stretch>
            <a:fillRect/>
          </a:stretch>
        </p:blipFill>
        <p:spPr>
          <a:xfrm>
            <a:off x="1714500" y="1380794"/>
            <a:ext cx="8403907" cy="4702823"/>
          </a:xfrm>
          <a:prstGeom prst="rect">
            <a:avLst/>
          </a:prstGeom>
        </p:spPr>
      </p:pic>
      <p:sp>
        <p:nvSpPr>
          <p:cNvPr id="7" name="TextBox 6">
            <a:extLst>
              <a:ext uri="{FF2B5EF4-FFF2-40B4-BE49-F238E27FC236}">
                <a16:creationId xmlns:a16="http://schemas.microsoft.com/office/drawing/2014/main" id="{EEC723DB-9848-B068-F298-721A17305D19}"/>
              </a:ext>
            </a:extLst>
          </p:cNvPr>
          <p:cNvSpPr txBox="1"/>
          <p:nvPr/>
        </p:nvSpPr>
        <p:spPr>
          <a:xfrm>
            <a:off x="428945" y="405051"/>
            <a:ext cx="9689461" cy="584775"/>
          </a:xfrm>
          <a:prstGeom prst="rect">
            <a:avLst/>
          </a:prstGeom>
          <a:noFill/>
        </p:spPr>
        <p:txBody>
          <a:bodyPr wrap="square">
            <a:spAutoFit/>
          </a:bodyPr>
          <a:lstStyle/>
          <a:p>
            <a:r>
              <a:rPr lang="en-US" sz="3200" dirty="0">
                <a:solidFill>
                  <a:schemeClr val="bg1"/>
                </a:solidFill>
                <a:latin typeface="Gotham Black" panose="02000603040000020004" pitchFamily="2" charset="0"/>
              </a:rPr>
              <a:t>Workforce DEI: negative net migration</a:t>
            </a:r>
          </a:p>
        </p:txBody>
      </p:sp>
    </p:spTree>
    <p:extLst>
      <p:ext uri="{BB962C8B-B14F-4D97-AF65-F5344CB8AC3E}">
        <p14:creationId xmlns:p14="http://schemas.microsoft.com/office/powerpoint/2010/main" val="3776079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CD96A6-6503-902C-B5CA-E67B0C8E060F}"/>
              </a:ext>
            </a:extLst>
          </p:cNvPr>
          <p:cNvPicPr>
            <a:picLocks noChangeAspect="1"/>
          </p:cNvPicPr>
          <p:nvPr/>
        </p:nvPicPr>
        <p:blipFill>
          <a:blip r:embed="rId3"/>
          <a:stretch>
            <a:fillRect/>
          </a:stretch>
        </p:blipFill>
        <p:spPr>
          <a:xfrm>
            <a:off x="1668780" y="1558938"/>
            <a:ext cx="8150542" cy="4860912"/>
          </a:xfrm>
          <a:prstGeom prst="rect">
            <a:avLst/>
          </a:prstGeom>
        </p:spPr>
      </p:pic>
      <p:sp>
        <p:nvSpPr>
          <p:cNvPr id="7" name="TextBox 6">
            <a:extLst>
              <a:ext uri="{FF2B5EF4-FFF2-40B4-BE49-F238E27FC236}">
                <a16:creationId xmlns:a16="http://schemas.microsoft.com/office/drawing/2014/main" id="{2FA3ECF3-613A-FBC1-6825-F14B71BF7B87}"/>
              </a:ext>
            </a:extLst>
          </p:cNvPr>
          <p:cNvSpPr txBox="1"/>
          <p:nvPr/>
        </p:nvSpPr>
        <p:spPr>
          <a:xfrm>
            <a:off x="654720" y="428144"/>
            <a:ext cx="9335099" cy="584775"/>
          </a:xfrm>
          <a:prstGeom prst="rect">
            <a:avLst/>
          </a:prstGeom>
          <a:noFill/>
        </p:spPr>
        <p:txBody>
          <a:bodyPr wrap="square">
            <a:spAutoFit/>
          </a:bodyPr>
          <a:lstStyle/>
          <a:p>
            <a:r>
              <a:rPr lang="en-US" sz="3200" dirty="0">
                <a:solidFill>
                  <a:schemeClr val="bg1"/>
                </a:solidFill>
                <a:latin typeface="Gotham Black" panose="02000603040000020004" pitchFamily="2" charset="0"/>
              </a:rPr>
              <a:t>Workforce DEI: Workforce participation</a:t>
            </a:r>
          </a:p>
        </p:txBody>
      </p:sp>
    </p:spTree>
    <p:extLst>
      <p:ext uri="{BB962C8B-B14F-4D97-AF65-F5344CB8AC3E}">
        <p14:creationId xmlns:p14="http://schemas.microsoft.com/office/powerpoint/2010/main" val="1420531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D33345-A60D-17BC-E39C-CD599A09C267}"/>
              </a:ext>
            </a:extLst>
          </p:cNvPr>
          <p:cNvSpPr txBox="1"/>
          <p:nvPr/>
        </p:nvSpPr>
        <p:spPr>
          <a:xfrm>
            <a:off x="731520" y="3909060"/>
            <a:ext cx="5737860" cy="923330"/>
          </a:xfrm>
          <a:prstGeom prst="rect">
            <a:avLst/>
          </a:prstGeom>
          <a:noFill/>
        </p:spPr>
        <p:txBody>
          <a:bodyPr wrap="square" rtlCol="0">
            <a:spAutoFit/>
          </a:bodyPr>
          <a:lstStyle/>
          <a:p>
            <a:r>
              <a:rPr lang="en-US" sz="5400" dirty="0">
                <a:solidFill>
                  <a:schemeClr val="bg1"/>
                </a:solidFill>
                <a:latin typeface="Gotham Black" pitchFamily="50" charset="0"/>
              </a:rPr>
              <a:t>THE HOW</a:t>
            </a:r>
          </a:p>
        </p:txBody>
      </p:sp>
    </p:spTree>
    <p:extLst>
      <p:ext uri="{BB962C8B-B14F-4D97-AF65-F5344CB8AC3E}">
        <p14:creationId xmlns:p14="http://schemas.microsoft.com/office/powerpoint/2010/main" val="325120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EBAD895-AF81-0442-F45B-56B4401FD315}"/>
              </a:ext>
            </a:extLst>
          </p:cNvPr>
          <p:cNvSpPr txBox="1"/>
          <p:nvPr/>
        </p:nvSpPr>
        <p:spPr>
          <a:xfrm>
            <a:off x="324285" y="1852721"/>
            <a:ext cx="6405936" cy="4524315"/>
          </a:xfrm>
          <a:prstGeom prst="rect">
            <a:avLst/>
          </a:prstGeom>
          <a:noFill/>
        </p:spPr>
        <p:txBody>
          <a:bodyPr wrap="square">
            <a:spAutoFit/>
          </a:bodyPr>
          <a:lstStyle/>
          <a:p>
            <a:r>
              <a:rPr lang="en-US" sz="3200" b="1" i="0" dirty="0">
                <a:solidFill>
                  <a:srgbClr val="2C2D4F"/>
                </a:solidFill>
                <a:effectLst/>
                <a:latin typeface="Lato" panose="020F0502020204030203" pitchFamily="34" charset="0"/>
              </a:rPr>
              <a:t>We have a very diverse environment and a very inclusive culture, and those characteristics got us through the tough times. Diversity generated a better strategy, better risk management, better debates, and better outcomes.</a:t>
            </a:r>
            <a:br>
              <a:rPr lang="en-US" sz="3200" dirty="0"/>
            </a:br>
            <a:r>
              <a:rPr lang="en-US" sz="3200" b="1" i="0" dirty="0">
                <a:solidFill>
                  <a:srgbClr val="2C2D4F"/>
                </a:solidFill>
                <a:effectLst/>
                <a:latin typeface="Lato" panose="020F0502020204030203" pitchFamily="34" charset="0"/>
              </a:rPr>
              <a:t>~ Alan Joyce</a:t>
            </a:r>
            <a:endParaRPr lang="en-US" sz="3200" dirty="0"/>
          </a:p>
        </p:txBody>
      </p:sp>
      <p:sp>
        <p:nvSpPr>
          <p:cNvPr id="11" name="TextBox 10">
            <a:extLst>
              <a:ext uri="{FF2B5EF4-FFF2-40B4-BE49-F238E27FC236}">
                <a16:creationId xmlns:a16="http://schemas.microsoft.com/office/drawing/2014/main" id="{87F96829-8AC5-3237-18C1-E5E00055C38C}"/>
              </a:ext>
            </a:extLst>
          </p:cNvPr>
          <p:cNvSpPr txBox="1"/>
          <p:nvPr/>
        </p:nvSpPr>
        <p:spPr>
          <a:xfrm>
            <a:off x="572785" y="339316"/>
            <a:ext cx="6405936" cy="584775"/>
          </a:xfrm>
          <a:prstGeom prst="rect">
            <a:avLst/>
          </a:prstGeom>
          <a:noFill/>
        </p:spPr>
        <p:txBody>
          <a:bodyPr wrap="square">
            <a:spAutoFit/>
          </a:bodyPr>
          <a:lstStyle/>
          <a:p>
            <a:r>
              <a:rPr lang="en-US" sz="3200">
                <a:solidFill>
                  <a:schemeClr val="bg1"/>
                </a:solidFill>
                <a:latin typeface="Gotham Black" panose="02000603040000020004" pitchFamily="2" charset="0"/>
              </a:rPr>
              <a:t>Workforce DEI</a:t>
            </a:r>
            <a:endParaRPr lang="en-US" sz="3200" dirty="0">
              <a:solidFill>
                <a:schemeClr val="bg1"/>
              </a:solidFill>
              <a:latin typeface="Gotham Black" panose="02000603040000020004" pitchFamily="2" charset="0"/>
            </a:endParaRPr>
          </a:p>
        </p:txBody>
      </p:sp>
      <p:pic>
        <p:nvPicPr>
          <p:cNvPr id="3" name="Picture 2" descr="A group of people's faces&#10;&#10;Description automatically generated with medium confidence">
            <a:extLst>
              <a:ext uri="{FF2B5EF4-FFF2-40B4-BE49-F238E27FC236}">
                <a16:creationId xmlns:a16="http://schemas.microsoft.com/office/drawing/2014/main" id="{4AE7E777-CB49-7B6C-2CE4-FF04B2ECAA1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25473" y="1260151"/>
            <a:ext cx="9884484" cy="5709453"/>
          </a:xfrm>
          <a:prstGeom prst="rect">
            <a:avLst/>
          </a:prstGeom>
          <a:ln>
            <a:noFill/>
          </a:ln>
          <a:effectLst>
            <a:softEdge rad="112500"/>
          </a:effectLst>
        </p:spPr>
      </p:pic>
    </p:spTree>
    <p:extLst>
      <p:ext uri="{BB962C8B-B14F-4D97-AF65-F5344CB8AC3E}">
        <p14:creationId xmlns:p14="http://schemas.microsoft.com/office/powerpoint/2010/main" val="358128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16ADD12-5200-45AA-3A59-DB8ED7E81CEE}"/>
              </a:ext>
            </a:extLst>
          </p:cNvPr>
          <p:cNvSpPr txBox="1"/>
          <p:nvPr/>
        </p:nvSpPr>
        <p:spPr>
          <a:xfrm>
            <a:off x="380999" y="317500"/>
            <a:ext cx="9464167" cy="646331"/>
          </a:xfrm>
          <a:prstGeom prst="rect">
            <a:avLst/>
          </a:prstGeom>
          <a:noFill/>
        </p:spPr>
        <p:txBody>
          <a:bodyPr wrap="square" rtlCol="0">
            <a:spAutoFit/>
          </a:bodyPr>
          <a:lstStyle/>
          <a:p>
            <a:r>
              <a:rPr lang="en-US" sz="3600" dirty="0">
                <a:solidFill>
                  <a:schemeClr val="bg1"/>
                </a:solidFill>
                <a:latin typeface="Gotham Black" panose="02000603040000020004" pitchFamily="2" charset="0"/>
              </a:rPr>
              <a:t>Workforce DEI: Chamber resources</a:t>
            </a:r>
          </a:p>
        </p:txBody>
      </p:sp>
      <p:pic>
        <p:nvPicPr>
          <p:cNvPr id="8" name="Picture 7">
            <a:extLst>
              <a:ext uri="{FF2B5EF4-FFF2-40B4-BE49-F238E27FC236}">
                <a16:creationId xmlns:a16="http://schemas.microsoft.com/office/drawing/2014/main" id="{089AF59D-F0A2-9AEA-481B-1B5EA21DC823}"/>
              </a:ext>
            </a:extLst>
          </p:cNvPr>
          <p:cNvPicPr>
            <a:picLocks noChangeAspect="1"/>
          </p:cNvPicPr>
          <p:nvPr/>
        </p:nvPicPr>
        <p:blipFill>
          <a:blip r:embed="rId2"/>
          <a:stretch>
            <a:fillRect/>
          </a:stretch>
        </p:blipFill>
        <p:spPr>
          <a:xfrm>
            <a:off x="987159" y="1902869"/>
            <a:ext cx="4808220" cy="3052261"/>
          </a:xfrm>
          <a:prstGeom prst="rect">
            <a:avLst/>
          </a:prstGeom>
        </p:spPr>
      </p:pic>
      <p:pic>
        <p:nvPicPr>
          <p:cNvPr id="3" name="Picture 2">
            <a:extLst>
              <a:ext uri="{FF2B5EF4-FFF2-40B4-BE49-F238E27FC236}">
                <a16:creationId xmlns:a16="http://schemas.microsoft.com/office/drawing/2014/main" id="{9F06339C-CB9F-A162-D06E-922A93EDB175}"/>
              </a:ext>
            </a:extLst>
          </p:cNvPr>
          <p:cNvPicPr>
            <a:picLocks noChangeAspect="1"/>
          </p:cNvPicPr>
          <p:nvPr/>
        </p:nvPicPr>
        <p:blipFill rotWithShape="1">
          <a:blip r:embed="rId3"/>
          <a:srcRect t="2500" r="3088"/>
          <a:stretch/>
        </p:blipFill>
        <p:spPr>
          <a:xfrm>
            <a:off x="7258050" y="1505458"/>
            <a:ext cx="3040380" cy="3955465"/>
          </a:xfrm>
          <a:prstGeom prst="rect">
            <a:avLst/>
          </a:prstGeom>
        </p:spPr>
      </p:pic>
      <p:sp>
        <p:nvSpPr>
          <p:cNvPr id="4" name="TextBox 3">
            <a:extLst>
              <a:ext uri="{FF2B5EF4-FFF2-40B4-BE49-F238E27FC236}">
                <a16:creationId xmlns:a16="http://schemas.microsoft.com/office/drawing/2014/main" id="{CDCDECF7-8E3A-5A95-BE02-51A7DED134B4}"/>
              </a:ext>
            </a:extLst>
          </p:cNvPr>
          <p:cNvSpPr txBox="1"/>
          <p:nvPr/>
        </p:nvSpPr>
        <p:spPr>
          <a:xfrm>
            <a:off x="7711313" y="5624810"/>
            <a:ext cx="2133854" cy="523220"/>
          </a:xfrm>
          <a:prstGeom prst="rect">
            <a:avLst/>
          </a:prstGeom>
          <a:noFill/>
        </p:spPr>
        <p:txBody>
          <a:bodyPr wrap="none" rtlCol="0">
            <a:spAutoFit/>
          </a:bodyPr>
          <a:lstStyle/>
          <a:p>
            <a:r>
              <a:rPr lang="en-US" sz="2800" b="1"/>
              <a:t>DEI Playbook</a:t>
            </a:r>
            <a:endParaRPr lang="en-US" sz="2800" b="1" dirty="0"/>
          </a:p>
        </p:txBody>
      </p:sp>
      <p:sp>
        <p:nvSpPr>
          <p:cNvPr id="7" name="TextBox 6">
            <a:extLst>
              <a:ext uri="{FF2B5EF4-FFF2-40B4-BE49-F238E27FC236}">
                <a16:creationId xmlns:a16="http://schemas.microsoft.com/office/drawing/2014/main" id="{44E49879-04C7-E883-0D2E-306FA6FE25FC}"/>
              </a:ext>
            </a:extLst>
          </p:cNvPr>
          <p:cNvSpPr txBox="1"/>
          <p:nvPr/>
        </p:nvSpPr>
        <p:spPr>
          <a:xfrm>
            <a:off x="1792341" y="5101590"/>
            <a:ext cx="3156249" cy="523220"/>
          </a:xfrm>
          <a:prstGeom prst="rect">
            <a:avLst/>
          </a:prstGeom>
          <a:noFill/>
        </p:spPr>
        <p:txBody>
          <a:bodyPr wrap="none" rtlCol="0">
            <a:spAutoFit/>
          </a:bodyPr>
          <a:lstStyle/>
          <a:p>
            <a:r>
              <a:rPr lang="en-US" sz="2800" b="1"/>
              <a:t>DEI Resource center</a:t>
            </a:r>
            <a:endParaRPr lang="en-US" sz="2800" b="1" dirty="0"/>
          </a:p>
        </p:txBody>
      </p:sp>
    </p:spTree>
    <p:extLst>
      <p:ext uri="{BB962C8B-B14F-4D97-AF65-F5344CB8AC3E}">
        <p14:creationId xmlns:p14="http://schemas.microsoft.com/office/powerpoint/2010/main" val="1394819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C297BC6-6AC1-A03D-DAAC-87BDF86EC20B}"/>
              </a:ext>
            </a:extLst>
          </p:cNvPr>
          <p:cNvGraphicFramePr/>
          <p:nvPr>
            <p:extLst>
              <p:ext uri="{D42A27DB-BD31-4B8C-83A1-F6EECF244321}">
                <p14:modId xmlns:p14="http://schemas.microsoft.com/office/powerpoint/2010/main" val="976456752"/>
              </p:ext>
            </p:extLst>
          </p:nvPr>
        </p:nvGraphicFramePr>
        <p:xfrm>
          <a:off x="-308610" y="2395922"/>
          <a:ext cx="11990070" cy="4110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8CBE5AF-0699-A72E-C968-2D51071498C3}"/>
              </a:ext>
            </a:extLst>
          </p:cNvPr>
          <p:cNvSpPr txBox="1"/>
          <p:nvPr/>
        </p:nvSpPr>
        <p:spPr>
          <a:xfrm>
            <a:off x="607031" y="370138"/>
            <a:ext cx="9855129" cy="646331"/>
          </a:xfrm>
          <a:prstGeom prst="rect">
            <a:avLst/>
          </a:prstGeom>
          <a:noFill/>
        </p:spPr>
        <p:txBody>
          <a:bodyPr wrap="square">
            <a:spAutoFit/>
          </a:bodyPr>
          <a:lstStyle/>
          <a:p>
            <a:r>
              <a:rPr lang="en-US" sz="3600" dirty="0">
                <a:solidFill>
                  <a:schemeClr val="bg1"/>
                </a:solidFill>
                <a:latin typeface="Gotham Black" panose="02000603040000020004" pitchFamily="2" charset="0"/>
              </a:rPr>
              <a:t>Workforce DEI: The fundamentals</a:t>
            </a:r>
          </a:p>
        </p:txBody>
      </p:sp>
    </p:spTree>
    <p:extLst>
      <p:ext uri="{BB962C8B-B14F-4D97-AF65-F5344CB8AC3E}">
        <p14:creationId xmlns:p14="http://schemas.microsoft.com/office/powerpoint/2010/main" val="2130880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166127"/>
            <a:ext cx="10515600" cy="975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82752"/>
                </a:solidFill>
                <a:latin typeface="+mj-lt"/>
                <a:ea typeface="+mj-ea"/>
                <a:cs typeface="+mj-cs"/>
              </a:defRPr>
            </a:lvl1pPr>
          </a:lstStyle>
          <a:p>
            <a:r>
              <a:rPr lang="en-US" sz="3500">
                <a:solidFill>
                  <a:schemeClr val="bg1"/>
                </a:solidFill>
                <a:latin typeface="Gotham Black" panose="02000603040000020004" pitchFamily="2" charset="0"/>
              </a:rPr>
              <a:t>Workforce DEI</a:t>
            </a:r>
            <a:endParaRPr lang="en-US" sz="3500" dirty="0">
              <a:solidFill>
                <a:schemeClr val="bg1"/>
              </a:solidFill>
              <a:latin typeface="Gotham Black" panose="02000603040000020004" pitchFamily="2" charset="0"/>
            </a:endParaRPr>
          </a:p>
        </p:txBody>
      </p:sp>
      <p:graphicFrame>
        <p:nvGraphicFramePr>
          <p:cNvPr id="11" name="Diagram 10">
            <a:extLst>
              <a:ext uri="{FF2B5EF4-FFF2-40B4-BE49-F238E27FC236}">
                <a16:creationId xmlns:a16="http://schemas.microsoft.com/office/drawing/2014/main" id="{B27D91F4-8F06-1BC1-5634-22FD852A33C9}"/>
              </a:ext>
            </a:extLst>
          </p:cNvPr>
          <p:cNvGraphicFramePr/>
          <p:nvPr>
            <p:extLst>
              <p:ext uri="{D42A27DB-BD31-4B8C-83A1-F6EECF244321}">
                <p14:modId xmlns:p14="http://schemas.microsoft.com/office/powerpoint/2010/main" val="3296470072"/>
              </p:ext>
            </p:extLst>
          </p:nvPr>
        </p:nvGraphicFramePr>
        <p:xfrm>
          <a:off x="91440" y="2027274"/>
          <a:ext cx="11990070" cy="4110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5BCC9F78-DCE2-69F9-A127-CB5FB2399C09}"/>
              </a:ext>
            </a:extLst>
          </p:cNvPr>
          <p:cNvSpPr txBox="1"/>
          <p:nvPr/>
        </p:nvSpPr>
        <p:spPr>
          <a:xfrm>
            <a:off x="3235396" y="1322811"/>
            <a:ext cx="5702158" cy="523220"/>
          </a:xfrm>
          <a:prstGeom prst="rect">
            <a:avLst/>
          </a:prstGeom>
          <a:noFill/>
        </p:spPr>
        <p:txBody>
          <a:bodyPr wrap="square" rtlCol="0">
            <a:spAutoFit/>
          </a:bodyPr>
          <a:lstStyle/>
          <a:p>
            <a:r>
              <a:rPr lang="en-US" sz="2800" b="1" dirty="0"/>
              <a:t>Business Best Practice Categories</a:t>
            </a:r>
          </a:p>
        </p:txBody>
      </p:sp>
    </p:spTree>
    <p:extLst>
      <p:ext uri="{BB962C8B-B14F-4D97-AF65-F5344CB8AC3E}">
        <p14:creationId xmlns:p14="http://schemas.microsoft.com/office/powerpoint/2010/main" val="365010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b="0" i="0" dirty="0">
                <a:solidFill>
                  <a:srgbClr val="212529"/>
                </a:solidFill>
                <a:effectLst/>
                <a:latin typeface="Proxima Nova"/>
              </a:rPr>
              <a:t>The Minnesota Chamber is one of the </a:t>
            </a:r>
            <a:r>
              <a:rPr lang="en-US" b="1" i="0" dirty="0">
                <a:solidFill>
                  <a:srgbClr val="212529"/>
                </a:solidFill>
                <a:effectLst/>
                <a:latin typeface="Proxima Nova"/>
              </a:rPr>
              <a:t>first state Chambers </a:t>
            </a:r>
            <a:r>
              <a:rPr lang="en-US" b="0" i="0" dirty="0">
                <a:solidFill>
                  <a:srgbClr val="212529"/>
                </a:solidFill>
                <a:effectLst/>
                <a:latin typeface="Proxima Nova"/>
              </a:rPr>
              <a:t>in the nation to launch an innovative and unique diversity, equity, and inclusion (DEI) initiative. Consistent with the mission of the Chamber, the Chamber Foundation’s DEI initiative is designed to bring a </a:t>
            </a:r>
            <a:r>
              <a:rPr lang="en-US" b="1" i="0" dirty="0">
                <a:solidFill>
                  <a:srgbClr val="212529"/>
                </a:solidFill>
                <a:effectLst/>
                <a:latin typeface="Proxima Nova"/>
              </a:rPr>
              <a:t>simplified</a:t>
            </a:r>
            <a:r>
              <a:rPr lang="en-US" b="0" i="0" dirty="0">
                <a:solidFill>
                  <a:srgbClr val="212529"/>
                </a:solidFill>
                <a:effectLst/>
                <a:latin typeface="Proxima Nova"/>
              </a:rPr>
              <a:t> and </a:t>
            </a:r>
            <a:r>
              <a:rPr lang="en-US" b="1" i="0" dirty="0">
                <a:solidFill>
                  <a:srgbClr val="212529"/>
                </a:solidFill>
                <a:effectLst/>
                <a:latin typeface="Proxima Nova"/>
              </a:rPr>
              <a:t>attainable</a:t>
            </a:r>
            <a:r>
              <a:rPr lang="en-US" b="0" i="0" dirty="0">
                <a:solidFill>
                  <a:srgbClr val="212529"/>
                </a:solidFill>
                <a:effectLst/>
                <a:latin typeface="Proxima Nova"/>
              </a:rPr>
              <a:t> approach to diversity, equity, inclusion, and </a:t>
            </a:r>
            <a:r>
              <a:rPr lang="en-US" b="1" i="0" dirty="0">
                <a:solidFill>
                  <a:srgbClr val="212529"/>
                </a:solidFill>
                <a:effectLst/>
                <a:latin typeface="Proxima Nova"/>
              </a:rPr>
              <a:t>workplace inclusion </a:t>
            </a:r>
            <a:r>
              <a:rPr lang="en-US" b="0" i="0" dirty="0">
                <a:solidFill>
                  <a:srgbClr val="212529"/>
                </a:solidFill>
                <a:effectLst/>
                <a:latin typeface="Proxima Nova"/>
              </a:rPr>
              <a:t>and belonging by delivering practical solutions to business leaders</a:t>
            </a:r>
            <a:endParaRPr lang="en-US" dirty="0"/>
          </a:p>
        </p:txBody>
      </p:sp>
      <p:sp>
        <p:nvSpPr>
          <p:cNvPr id="3" name="Title 1"/>
          <p:cNvSpPr txBox="1">
            <a:spLocks/>
          </p:cNvSpPr>
          <p:nvPr/>
        </p:nvSpPr>
        <p:spPr>
          <a:xfrm>
            <a:off x="838200" y="166127"/>
            <a:ext cx="10515600" cy="975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82752"/>
                </a:solidFill>
                <a:latin typeface="+mj-lt"/>
                <a:ea typeface="+mj-ea"/>
                <a:cs typeface="+mj-cs"/>
              </a:defRPr>
            </a:lvl1pPr>
          </a:lstStyle>
          <a:p>
            <a:r>
              <a:rPr lang="en-US" sz="3500" dirty="0">
                <a:solidFill>
                  <a:schemeClr val="bg1"/>
                </a:solidFill>
                <a:latin typeface="Gotham Black" panose="02000603040000020004" pitchFamily="2" charset="0"/>
              </a:rPr>
              <a:t>Workforce DEI</a:t>
            </a:r>
          </a:p>
        </p:txBody>
      </p:sp>
      <p:sp>
        <p:nvSpPr>
          <p:cNvPr id="2" name="TextBox 1">
            <a:extLst>
              <a:ext uri="{FF2B5EF4-FFF2-40B4-BE49-F238E27FC236}">
                <a16:creationId xmlns:a16="http://schemas.microsoft.com/office/drawing/2014/main" id="{97175615-51ED-347C-878D-1A16AAF7F585}"/>
              </a:ext>
            </a:extLst>
          </p:cNvPr>
          <p:cNvSpPr txBox="1"/>
          <p:nvPr/>
        </p:nvSpPr>
        <p:spPr>
          <a:xfrm>
            <a:off x="838200" y="1414672"/>
            <a:ext cx="8823121" cy="584775"/>
          </a:xfrm>
          <a:prstGeom prst="rect">
            <a:avLst/>
          </a:prstGeom>
          <a:noFill/>
        </p:spPr>
        <p:txBody>
          <a:bodyPr wrap="none" rtlCol="0">
            <a:spAutoFit/>
          </a:bodyPr>
          <a:lstStyle/>
          <a:p>
            <a:r>
              <a:rPr lang="en-US" sz="3200" dirty="0">
                <a:solidFill>
                  <a:srgbClr val="182752"/>
                </a:solidFill>
                <a:latin typeface="Gotham Black" pitchFamily="50" charset="0"/>
              </a:rPr>
              <a:t>Workforce Diversity, Equity and Inclusion</a:t>
            </a:r>
          </a:p>
        </p:txBody>
      </p:sp>
    </p:spTree>
    <p:extLst>
      <p:ext uri="{BB962C8B-B14F-4D97-AF65-F5344CB8AC3E}">
        <p14:creationId xmlns:p14="http://schemas.microsoft.com/office/powerpoint/2010/main" val="3975493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686EA-6607-44A2-A7F2-68D3A7C12362}"/>
              </a:ext>
            </a:extLst>
          </p:cNvPr>
          <p:cNvSpPr>
            <a:spLocks noGrp="1"/>
          </p:cNvSpPr>
          <p:nvPr>
            <p:ph type="title"/>
          </p:nvPr>
        </p:nvSpPr>
        <p:spPr>
          <a:xfrm>
            <a:off x="371856" y="370780"/>
            <a:ext cx="10058400" cy="1371600"/>
          </a:xfrm>
        </p:spPr>
        <p:txBody>
          <a:bodyPr>
            <a:normAutofit/>
          </a:bodyPr>
          <a:lstStyle/>
          <a:p>
            <a:r>
              <a:rPr lang="en-US" dirty="0">
                <a:latin typeface="Gotham Black" pitchFamily="50" charset="0"/>
              </a:rPr>
              <a:t>BEST PRACTICE CATEGORIES</a:t>
            </a:r>
          </a:p>
        </p:txBody>
      </p:sp>
      <p:pic>
        <p:nvPicPr>
          <p:cNvPr id="7" name="Graphic 6" descr="Blueprint outline">
            <a:extLst>
              <a:ext uri="{FF2B5EF4-FFF2-40B4-BE49-F238E27FC236}">
                <a16:creationId xmlns:a16="http://schemas.microsoft.com/office/drawing/2014/main" id="{4DEB1A5A-6B41-408D-BACE-AA67A086B85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5702" y="2227955"/>
            <a:ext cx="3019646" cy="3019646"/>
          </a:xfrm>
          <a:prstGeom prst="rect">
            <a:avLst/>
          </a:prstGeom>
        </p:spPr>
      </p:pic>
      <p:graphicFrame>
        <p:nvGraphicFramePr>
          <p:cNvPr id="4" name="Content Placeholder 3">
            <a:extLst>
              <a:ext uri="{FF2B5EF4-FFF2-40B4-BE49-F238E27FC236}">
                <a16:creationId xmlns:a16="http://schemas.microsoft.com/office/drawing/2014/main" id="{AE71746E-E1C1-4911-8828-8EE6962B82FF}"/>
              </a:ext>
            </a:extLst>
          </p:cNvPr>
          <p:cNvGraphicFramePr>
            <a:graphicFrameLocks noGrp="1"/>
          </p:cNvGraphicFramePr>
          <p:nvPr>
            <p:ph idx="1"/>
            <p:extLst>
              <p:ext uri="{D42A27DB-BD31-4B8C-83A1-F6EECF244321}">
                <p14:modId xmlns:p14="http://schemas.microsoft.com/office/powerpoint/2010/main" val="2460610485"/>
              </p:ext>
            </p:extLst>
          </p:nvPr>
        </p:nvGraphicFramePr>
        <p:xfrm>
          <a:off x="4210523" y="1577340"/>
          <a:ext cx="7455775" cy="4594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929238F4-64A7-684E-3D52-079DEDB158AA}"/>
              </a:ext>
            </a:extLst>
          </p:cNvPr>
          <p:cNvSpPr txBox="1"/>
          <p:nvPr/>
        </p:nvSpPr>
        <p:spPr>
          <a:xfrm>
            <a:off x="603607" y="421509"/>
            <a:ext cx="6405936" cy="584775"/>
          </a:xfrm>
          <a:prstGeom prst="rect">
            <a:avLst/>
          </a:prstGeom>
          <a:noFill/>
        </p:spPr>
        <p:txBody>
          <a:bodyPr wrap="square">
            <a:spAutoFit/>
          </a:bodyPr>
          <a:lstStyle/>
          <a:p>
            <a:r>
              <a:rPr lang="en-US" sz="3200" dirty="0">
                <a:solidFill>
                  <a:schemeClr val="bg1"/>
                </a:solidFill>
                <a:latin typeface="Gotham Black" panose="02000603040000020004" pitchFamily="2" charset="0"/>
              </a:rPr>
              <a:t>Workforce DEI</a:t>
            </a:r>
          </a:p>
        </p:txBody>
      </p:sp>
    </p:spTree>
    <p:extLst>
      <p:ext uri="{BB962C8B-B14F-4D97-AF65-F5344CB8AC3E}">
        <p14:creationId xmlns:p14="http://schemas.microsoft.com/office/powerpoint/2010/main" val="1334346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213FF-F720-87E6-B9DE-DAB9E48E0296}"/>
              </a:ext>
            </a:extLst>
          </p:cNvPr>
          <p:cNvSpPr>
            <a:spLocks noGrp="1"/>
          </p:cNvSpPr>
          <p:nvPr>
            <p:ph type="title"/>
          </p:nvPr>
        </p:nvSpPr>
        <p:spPr>
          <a:xfrm>
            <a:off x="418214" y="408677"/>
            <a:ext cx="10058400" cy="1371600"/>
          </a:xfrm>
        </p:spPr>
        <p:txBody>
          <a:bodyPr/>
          <a:lstStyle/>
          <a:p>
            <a:r>
              <a:rPr lang="en-US" dirty="0">
                <a:latin typeface="Gotham Black" pitchFamily="50" charset="0"/>
              </a:rPr>
              <a:t>BEST PRACTICE CATEGORIES</a:t>
            </a:r>
            <a:endParaRPr lang="en-US" dirty="0"/>
          </a:p>
        </p:txBody>
      </p:sp>
      <p:pic>
        <p:nvPicPr>
          <p:cNvPr id="7" name="Graphic 6" descr="Universal access outline">
            <a:extLst>
              <a:ext uri="{FF2B5EF4-FFF2-40B4-BE49-F238E27FC236}">
                <a16:creationId xmlns:a16="http://schemas.microsoft.com/office/drawing/2014/main" id="{7F947F4D-4D3D-E5F6-DC29-357CEB89E96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5041" y="2743873"/>
            <a:ext cx="2315878" cy="2315878"/>
          </a:xfrm>
          <a:prstGeom prst="rect">
            <a:avLst/>
          </a:prstGeom>
        </p:spPr>
      </p:pic>
      <p:graphicFrame>
        <p:nvGraphicFramePr>
          <p:cNvPr id="15" name="Diagram 14">
            <a:extLst>
              <a:ext uri="{FF2B5EF4-FFF2-40B4-BE49-F238E27FC236}">
                <a16:creationId xmlns:a16="http://schemas.microsoft.com/office/drawing/2014/main" id="{8DA350B6-DCDC-8EEC-091C-84CDA1839102}"/>
              </a:ext>
            </a:extLst>
          </p:cNvPr>
          <p:cNvGraphicFramePr/>
          <p:nvPr>
            <p:extLst>
              <p:ext uri="{D42A27DB-BD31-4B8C-83A1-F6EECF244321}">
                <p14:modId xmlns:p14="http://schemas.microsoft.com/office/powerpoint/2010/main" val="248161287"/>
              </p:ext>
            </p:extLst>
          </p:nvPr>
        </p:nvGraphicFramePr>
        <p:xfrm>
          <a:off x="3800006" y="1428749"/>
          <a:ext cx="7973780" cy="50205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40C7E33F-F805-929C-3035-EEF02AB6BDA2}"/>
              </a:ext>
            </a:extLst>
          </p:cNvPr>
          <p:cNvSpPr txBox="1"/>
          <p:nvPr/>
        </p:nvSpPr>
        <p:spPr>
          <a:xfrm>
            <a:off x="603607" y="421509"/>
            <a:ext cx="6405936" cy="584775"/>
          </a:xfrm>
          <a:prstGeom prst="rect">
            <a:avLst/>
          </a:prstGeom>
          <a:noFill/>
        </p:spPr>
        <p:txBody>
          <a:bodyPr wrap="square">
            <a:spAutoFit/>
          </a:bodyPr>
          <a:lstStyle/>
          <a:p>
            <a:r>
              <a:rPr lang="en-US" sz="3200" dirty="0">
                <a:solidFill>
                  <a:schemeClr val="bg1"/>
                </a:solidFill>
                <a:latin typeface="Gotham Black" panose="02000603040000020004" pitchFamily="2" charset="0"/>
              </a:rPr>
              <a:t>Workforce DEI</a:t>
            </a:r>
          </a:p>
        </p:txBody>
      </p:sp>
    </p:spTree>
    <p:extLst>
      <p:ext uri="{BB962C8B-B14F-4D97-AF65-F5344CB8AC3E}">
        <p14:creationId xmlns:p14="http://schemas.microsoft.com/office/powerpoint/2010/main" val="4261252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8B332-0FDC-1A0C-2D3C-B08256346A70}"/>
              </a:ext>
            </a:extLst>
          </p:cNvPr>
          <p:cNvSpPr>
            <a:spLocks noGrp="1"/>
          </p:cNvSpPr>
          <p:nvPr>
            <p:ph type="title"/>
          </p:nvPr>
        </p:nvSpPr>
        <p:spPr>
          <a:xfrm>
            <a:off x="408911" y="255166"/>
            <a:ext cx="10058400" cy="1371600"/>
          </a:xfrm>
        </p:spPr>
        <p:txBody>
          <a:bodyPr/>
          <a:lstStyle/>
          <a:p>
            <a:r>
              <a:rPr lang="en-US" dirty="0">
                <a:latin typeface="Gotham Black" pitchFamily="50" charset="0"/>
              </a:rPr>
              <a:t>BEST PRACTICE CATEGORIES</a:t>
            </a:r>
            <a:endParaRPr lang="en-US" dirty="0"/>
          </a:p>
        </p:txBody>
      </p:sp>
      <p:pic>
        <p:nvPicPr>
          <p:cNvPr id="7" name="Graphic 6" descr="Connections with solid fill">
            <a:extLst>
              <a:ext uri="{FF2B5EF4-FFF2-40B4-BE49-F238E27FC236}">
                <a16:creationId xmlns:a16="http://schemas.microsoft.com/office/drawing/2014/main" id="{FC2F992E-1AF7-3FA0-5D24-F28F9F45DB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743440">
            <a:off x="478752" y="2674948"/>
            <a:ext cx="2128587" cy="2128587"/>
          </a:xfrm>
          <a:prstGeom prst="rect">
            <a:avLst/>
          </a:prstGeom>
        </p:spPr>
      </p:pic>
      <p:graphicFrame>
        <p:nvGraphicFramePr>
          <p:cNvPr id="8" name="Diagram 7">
            <a:extLst>
              <a:ext uri="{FF2B5EF4-FFF2-40B4-BE49-F238E27FC236}">
                <a16:creationId xmlns:a16="http://schemas.microsoft.com/office/drawing/2014/main" id="{2D529BC2-84C8-EB33-72D3-250EE5C0A678}"/>
              </a:ext>
            </a:extLst>
          </p:cNvPr>
          <p:cNvGraphicFramePr/>
          <p:nvPr>
            <p:extLst>
              <p:ext uri="{D42A27DB-BD31-4B8C-83A1-F6EECF244321}">
                <p14:modId xmlns:p14="http://schemas.microsoft.com/office/powerpoint/2010/main" val="1148994528"/>
              </p:ext>
            </p:extLst>
          </p:nvPr>
        </p:nvGraphicFramePr>
        <p:xfrm>
          <a:off x="3450174" y="1363876"/>
          <a:ext cx="8078036" cy="5094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4B694942-717C-E2D6-43C7-667E8B982A48}"/>
              </a:ext>
            </a:extLst>
          </p:cNvPr>
          <p:cNvSpPr txBox="1"/>
          <p:nvPr/>
        </p:nvSpPr>
        <p:spPr>
          <a:xfrm>
            <a:off x="603607" y="421509"/>
            <a:ext cx="6405936" cy="584775"/>
          </a:xfrm>
          <a:prstGeom prst="rect">
            <a:avLst/>
          </a:prstGeom>
          <a:noFill/>
        </p:spPr>
        <p:txBody>
          <a:bodyPr wrap="square">
            <a:spAutoFit/>
          </a:bodyPr>
          <a:lstStyle/>
          <a:p>
            <a:r>
              <a:rPr lang="en-US" sz="3200" dirty="0">
                <a:solidFill>
                  <a:schemeClr val="bg1"/>
                </a:solidFill>
                <a:latin typeface="Gotham Black" panose="02000603040000020004" pitchFamily="2" charset="0"/>
              </a:rPr>
              <a:t>Workforce DEI</a:t>
            </a:r>
          </a:p>
        </p:txBody>
      </p:sp>
    </p:spTree>
    <p:extLst>
      <p:ext uri="{BB962C8B-B14F-4D97-AF65-F5344CB8AC3E}">
        <p14:creationId xmlns:p14="http://schemas.microsoft.com/office/powerpoint/2010/main" val="3074654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A13C781F-2274-4846-8A19-B4DD313740D2}"/>
              </a:ext>
            </a:extLst>
          </p:cNvPr>
          <p:cNvGraphicFramePr>
            <a:graphicFrameLocks noGrp="1"/>
          </p:cNvGraphicFramePr>
          <p:nvPr>
            <p:ph idx="1"/>
          </p:nvPr>
        </p:nvGraphicFramePr>
        <p:xfrm>
          <a:off x="4582032" y="2248761"/>
          <a:ext cx="6543168" cy="396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Graphic 7" descr="Boardroom outline">
            <a:extLst>
              <a:ext uri="{FF2B5EF4-FFF2-40B4-BE49-F238E27FC236}">
                <a16:creationId xmlns:a16="http://schemas.microsoft.com/office/drawing/2014/main" id="{F58726CC-6167-466E-8FFA-A47E171303D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8923" y="2812109"/>
            <a:ext cx="2114221" cy="2114221"/>
          </a:xfrm>
          <a:prstGeom prst="rect">
            <a:avLst/>
          </a:prstGeom>
        </p:spPr>
      </p:pic>
      <p:graphicFrame>
        <p:nvGraphicFramePr>
          <p:cNvPr id="4" name="Diagram 3">
            <a:extLst>
              <a:ext uri="{FF2B5EF4-FFF2-40B4-BE49-F238E27FC236}">
                <a16:creationId xmlns:a16="http://schemas.microsoft.com/office/drawing/2014/main" id="{63FD5430-C218-006B-5893-68A8E7B3B72A}"/>
              </a:ext>
            </a:extLst>
          </p:cNvPr>
          <p:cNvGraphicFramePr/>
          <p:nvPr>
            <p:extLst>
              <p:ext uri="{D42A27DB-BD31-4B8C-83A1-F6EECF244321}">
                <p14:modId xmlns:p14="http://schemas.microsoft.com/office/powerpoint/2010/main" val="984076367"/>
              </p:ext>
            </p:extLst>
          </p:nvPr>
        </p:nvGraphicFramePr>
        <p:xfrm>
          <a:off x="3425656" y="1680317"/>
          <a:ext cx="8507421" cy="5034143"/>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7" name="TextBox 6">
            <a:extLst>
              <a:ext uri="{FF2B5EF4-FFF2-40B4-BE49-F238E27FC236}">
                <a16:creationId xmlns:a16="http://schemas.microsoft.com/office/drawing/2014/main" id="{0E8FF7AF-BD63-62FD-F9C0-1EDBEFB3147A}"/>
              </a:ext>
            </a:extLst>
          </p:cNvPr>
          <p:cNvSpPr txBox="1"/>
          <p:nvPr/>
        </p:nvSpPr>
        <p:spPr>
          <a:xfrm>
            <a:off x="603607" y="421509"/>
            <a:ext cx="6405936" cy="584775"/>
          </a:xfrm>
          <a:prstGeom prst="rect">
            <a:avLst/>
          </a:prstGeom>
          <a:noFill/>
        </p:spPr>
        <p:txBody>
          <a:bodyPr wrap="square">
            <a:spAutoFit/>
          </a:bodyPr>
          <a:lstStyle/>
          <a:p>
            <a:r>
              <a:rPr lang="en-US" sz="3200" dirty="0">
                <a:solidFill>
                  <a:schemeClr val="bg1"/>
                </a:solidFill>
                <a:latin typeface="Gotham Black" panose="02000603040000020004" pitchFamily="2" charset="0"/>
              </a:rPr>
              <a:t>Workforce DEI</a:t>
            </a:r>
          </a:p>
        </p:txBody>
      </p:sp>
    </p:spTree>
    <p:extLst>
      <p:ext uri="{BB962C8B-B14F-4D97-AF65-F5344CB8AC3E}">
        <p14:creationId xmlns:p14="http://schemas.microsoft.com/office/powerpoint/2010/main" val="2627776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EA3EF-CB74-41E2-A33F-A2750C18574C}"/>
              </a:ext>
            </a:extLst>
          </p:cNvPr>
          <p:cNvSpPr>
            <a:spLocks noGrp="1"/>
          </p:cNvSpPr>
          <p:nvPr>
            <p:ph type="title"/>
          </p:nvPr>
        </p:nvSpPr>
        <p:spPr>
          <a:xfrm>
            <a:off x="375683" y="398045"/>
            <a:ext cx="10058400" cy="1371600"/>
          </a:xfrm>
        </p:spPr>
        <p:txBody>
          <a:bodyPr/>
          <a:lstStyle/>
          <a:p>
            <a:r>
              <a:rPr lang="en-US" dirty="0">
                <a:latin typeface="Gotham Black" pitchFamily="50" charset="0"/>
              </a:rPr>
              <a:t>BEST PRACTICE CATEGORIES</a:t>
            </a:r>
            <a:endParaRPr lang="en-US" dirty="0"/>
          </a:p>
        </p:txBody>
      </p:sp>
      <p:pic>
        <p:nvPicPr>
          <p:cNvPr id="5" name="Graphic 4" descr="Hero Male outline">
            <a:extLst>
              <a:ext uri="{FF2B5EF4-FFF2-40B4-BE49-F238E27FC236}">
                <a16:creationId xmlns:a16="http://schemas.microsoft.com/office/drawing/2014/main" id="{AE4D0A89-4908-4744-951A-CED4012072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5683" y="2906475"/>
            <a:ext cx="1967467" cy="1737905"/>
          </a:xfrm>
          <a:prstGeom prst="rect">
            <a:avLst/>
          </a:prstGeom>
        </p:spPr>
      </p:pic>
      <p:graphicFrame>
        <p:nvGraphicFramePr>
          <p:cNvPr id="7" name="Diagram 6">
            <a:extLst>
              <a:ext uri="{FF2B5EF4-FFF2-40B4-BE49-F238E27FC236}">
                <a16:creationId xmlns:a16="http://schemas.microsoft.com/office/drawing/2014/main" id="{0F08CC4B-8E24-5521-1E0A-124B21995526}"/>
              </a:ext>
            </a:extLst>
          </p:cNvPr>
          <p:cNvGraphicFramePr/>
          <p:nvPr>
            <p:extLst>
              <p:ext uri="{D42A27DB-BD31-4B8C-83A1-F6EECF244321}">
                <p14:modId xmlns:p14="http://schemas.microsoft.com/office/powerpoint/2010/main" val="193232035"/>
              </p:ext>
            </p:extLst>
          </p:nvPr>
        </p:nvGraphicFramePr>
        <p:xfrm>
          <a:off x="3535443" y="1413288"/>
          <a:ext cx="8363188" cy="52161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a:extLst>
              <a:ext uri="{FF2B5EF4-FFF2-40B4-BE49-F238E27FC236}">
                <a16:creationId xmlns:a16="http://schemas.microsoft.com/office/drawing/2014/main" id="{573695FF-1A1F-34EF-D1E9-787B38300FA8}"/>
              </a:ext>
            </a:extLst>
          </p:cNvPr>
          <p:cNvSpPr txBox="1"/>
          <p:nvPr/>
        </p:nvSpPr>
        <p:spPr>
          <a:xfrm>
            <a:off x="603607" y="421509"/>
            <a:ext cx="6405936" cy="584775"/>
          </a:xfrm>
          <a:prstGeom prst="rect">
            <a:avLst/>
          </a:prstGeom>
          <a:noFill/>
        </p:spPr>
        <p:txBody>
          <a:bodyPr wrap="square">
            <a:spAutoFit/>
          </a:bodyPr>
          <a:lstStyle/>
          <a:p>
            <a:r>
              <a:rPr lang="en-US" sz="3200" dirty="0">
                <a:solidFill>
                  <a:schemeClr val="bg1"/>
                </a:solidFill>
                <a:latin typeface="Gotham Black" panose="02000603040000020004" pitchFamily="2" charset="0"/>
              </a:rPr>
              <a:t>Workforce DEI</a:t>
            </a:r>
          </a:p>
        </p:txBody>
      </p:sp>
    </p:spTree>
    <p:extLst>
      <p:ext uri="{BB962C8B-B14F-4D97-AF65-F5344CB8AC3E}">
        <p14:creationId xmlns:p14="http://schemas.microsoft.com/office/powerpoint/2010/main" val="3938952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C0EC-5A30-A3B7-96A3-A1EF7701F688}"/>
              </a:ext>
            </a:extLst>
          </p:cNvPr>
          <p:cNvSpPr>
            <a:spLocks noGrp="1"/>
          </p:cNvSpPr>
          <p:nvPr>
            <p:ph type="title"/>
          </p:nvPr>
        </p:nvSpPr>
        <p:spPr>
          <a:xfrm>
            <a:off x="407581" y="387412"/>
            <a:ext cx="10058400" cy="1371600"/>
          </a:xfrm>
        </p:spPr>
        <p:txBody>
          <a:bodyPr/>
          <a:lstStyle/>
          <a:p>
            <a:r>
              <a:rPr lang="en-US" dirty="0">
                <a:latin typeface="Gotham Black" pitchFamily="50" charset="0"/>
              </a:rPr>
              <a:t>BEST PRACTICE CATEGORIES</a:t>
            </a:r>
            <a:endParaRPr lang="en-US" dirty="0"/>
          </a:p>
        </p:txBody>
      </p:sp>
      <p:graphicFrame>
        <p:nvGraphicFramePr>
          <p:cNvPr id="8" name="Content Placeholder 7">
            <a:extLst>
              <a:ext uri="{FF2B5EF4-FFF2-40B4-BE49-F238E27FC236}">
                <a16:creationId xmlns:a16="http://schemas.microsoft.com/office/drawing/2014/main" id="{3D5941BF-5CD4-FC27-2ED7-4FA9574EDAB1}"/>
              </a:ext>
            </a:extLst>
          </p:cNvPr>
          <p:cNvGraphicFramePr>
            <a:graphicFrameLocks noGrp="1"/>
          </p:cNvGraphicFramePr>
          <p:nvPr>
            <p:ph idx="1"/>
            <p:extLst>
              <p:ext uri="{D42A27DB-BD31-4B8C-83A1-F6EECF244321}">
                <p14:modId xmlns:p14="http://schemas.microsoft.com/office/powerpoint/2010/main" val="764014996"/>
              </p:ext>
            </p:extLst>
          </p:nvPr>
        </p:nvGraphicFramePr>
        <p:xfrm>
          <a:off x="2994483" y="1459534"/>
          <a:ext cx="8664117" cy="4838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Classroom outline">
            <a:extLst>
              <a:ext uri="{FF2B5EF4-FFF2-40B4-BE49-F238E27FC236}">
                <a16:creationId xmlns:a16="http://schemas.microsoft.com/office/drawing/2014/main" id="{A818F3B6-9F5E-8F0A-753C-E24597B29D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7501" y="2887603"/>
            <a:ext cx="1935857" cy="1935857"/>
          </a:xfrm>
          <a:prstGeom prst="rect">
            <a:avLst/>
          </a:prstGeom>
        </p:spPr>
      </p:pic>
      <p:sp>
        <p:nvSpPr>
          <p:cNvPr id="3" name="TextBox 2">
            <a:extLst>
              <a:ext uri="{FF2B5EF4-FFF2-40B4-BE49-F238E27FC236}">
                <a16:creationId xmlns:a16="http://schemas.microsoft.com/office/drawing/2014/main" id="{99B5829E-8B2B-F41C-9982-3F066E549D87}"/>
              </a:ext>
            </a:extLst>
          </p:cNvPr>
          <p:cNvSpPr txBox="1"/>
          <p:nvPr/>
        </p:nvSpPr>
        <p:spPr>
          <a:xfrm>
            <a:off x="603607" y="421509"/>
            <a:ext cx="6405936" cy="584775"/>
          </a:xfrm>
          <a:prstGeom prst="rect">
            <a:avLst/>
          </a:prstGeom>
          <a:noFill/>
        </p:spPr>
        <p:txBody>
          <a:bodyPr wrap="square">
            <a:spAutoFit/>
          </a:bodyPr>
          <a:lstStyle/>
          <a:p>
            <a:r>
              <a:rPr lang="en-US" sz="3200" dirty="0">
                <a:solidFill>
                  <a:schemeClr val="bg1"/>
                </a:solidFill>
                <a:latin typeface="Gotham Black" panose="02000603040000020004" pitchFamily="2" charset="0"/>
              </a:rPr>
              <a:t>Workforce DEI</a:t>
            </a:r>
          </a:p>
        </p:txBody>
      </p:sp>
    </p:spTree>
    <p:extLst>
      <p:ext uri="{BB962C8B-B14F-4D97-AF65-F5344CB8AC3E}">
        <p14:creationId xmlns:p14="http://schemas.microsoft.com/office/powerpoint/2010/main" val="2119117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494F11-57A2-154D-7C23-DEC9CE346028}"/>
              </a:ext>
            </a:extLst>
          </p:cNvPr>
          <p:cNvSpPr>
            <a:spLocks noGrp="1"/>
          </p:cNvSpPr>
          <p:nvPr>
            <p:ph idx="1"/>
          </p:nvPr>
        </p:nvSpPr>
        <p:spPr>
          <a:xfrm>
            <a:off x="666750" y="2268146"/>
            <a:ext cx="10515600" cy="3732604"/>
          </a:xfrm>
        </p:spPr>
        <p:txBody>
          <a:bodyPr/>
          <a:lstStyle/>
          <a:p>
            <a:r>
              <a:rPr lang="en-US" sz="3200" dirty="0"/>
              <a:t>Make diversity visible</a:t>
            </a:r>
          </a:p>
          <a:p>
            <a:r>
              <a:rPr lang="en-US" sz="3200" dirty="0"/>
              <a:t>Bring new people to the table</a:t>
            </a:r>
          </a:p>
          <a:p>
            <a:r>
              <a:rPr lang="en-US" sz="3200" dirty="0"/>
              <a:t>Build meaningful relationships</a:t>
            </a:r>
          </a:p>
          <a:p>
            <a:r>
              <a:rPr lang="en-US" sz="3200" dirty="0"/>
              <a:t>Use inclusive language</a:t>
            </a:r>
          </a:p>
          <a:p>
            <a:r>
              <a:rPr lang="en-US" sz="3200" dirty="0"/>
              <a:t>Document what you’ve done, what you’re doing</a:t>
            </a:r>
          </a:p>
          <a:p>
            <a:r>
              <a:rPr lang="en-US" sz="3200" dirty="0"/>
              <a:t>Identify your opportunities for improvement </a:t>
            </a:r>
          </a:p>
          <a:p>
            <a:endParaRPr lang="en-US" dirty="0"/>
          </a:p>
        </p:txBody>
      </p:sp>
      <p:sp>
        <p:nvSpPr>
          <p:cNvPr id="5" name="TextBox 4">
            <a:extLst>
              <a:ext uri="{FF2B5EF4-FFF2-40B4-BE49-F238E27FC236}">
                <a16:creationId xmlns:a16="http://schemas.microsoft.com/office/drawing/2014/main" id="{4A126750-D422-4DD7-7A7F-40D79C3D67A0}"/>
              </a:ext>
            </a:extLst>
          </p:cNvPr>
          <p:cNvSpPr txBox="1"/>
          <p:nvPr/>
        </p:nvSpPr>
        <p:spPr>
          <a:xfrm>
            <a:off x="838200" y="442198"/>
            <a:ext cx="9837420" cy="646331"/>
          </a:xfrm>
          <a:prstGeom prst="rect">
            <a:avLst/>
          </a:prstGeom>
          <a:noFill/>
        </p:spPr>
        <p:txBody>
          <a:bodyPr wrap="square">
            <a:spAutoFit/>
          </a:bodyPr>
          <a:lstStyle/>
          <a:p>
            <a:r>
              <a:rPr lang="en-US" sz="3600" dirty="0">
                <a:solidFill>
                  <a:schemeClr val="bg1"/>
                </a:solidFill>
                <a:latin typeface="Gotham Black" panose="02000603040000020004" pitchFamily="2" charset="0"/>
              </a:rPr>
              <a:t>Workforce DEI: How to demonstrate</a:t>
            </a:r>
          </a:p>
        </p:txBody>
      </p:sp>
    </p:spTree>
    <p:extLst>
      <p:ext uri="{BB962C8B-B14F-4D97-AF65-F5344CB8AC3E}">
        <p14:creationId xmlns:p14="http://schemas.microsoft.com/office/powerpoint/2010/main" val="2691113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B28D07-4BCD-EA57-2665-E0605D7E90E3}"/>
              </a:ext>
            </a:extLst>
          </p:cNvPr>
          <p:cNvSpPr txBox="1"/>
          <p:nvPr/>
        </p:nvSpPr>
        <p:spPr>
          <a:xfrm>
            <a:off x="883007" y="2692112"/>
            <a:ext cx="6405936" cy="2308324"/>
          </a:xfrm>
          <a:prstGeom prst="rect">
            <a:avLst/>
          </a:prstGeom>
          <a:noFill/>
        </p:spPr>
        <p:txBody>
          <a:bodyPr wrap="square">
            <a:spAutoFit/>
          </a:bodyPr>
          <a:lstStyle/>
          <a:p>
            <a:r>
              <a:rPr lang="en-US" sz="7200" dirty="0">
                <a:solidFill>
                  <a:schemeClr val="bg1"/>
                </a:solidFill>
                <a:latin typeface="Gotham Black" panose="02000603040000020004" pitchFamily="2" charset="0"/>
              </a:rPr>
              <a:t>Final thoughts</a:t>
            </a:r>
          </a:p>
        </p:txBody>
      </p:sp>
    </p:spTree>
    <p:extLst>
      <p:ext uri="{BB962C8B-B14F-4D97-AF65-F5344CB8AC3E}">
        <p14:creationId xmlns:p14="http://schemas.microsoft.com/office/powerpoint/2010/main" val="3988233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3C3D5-B8FB-E964-3FE9-1571F23A1EA1}"/>
              </a:ext>
            </a:extLst>
          </p:cNvPr>
          <p:cNvSpPr>
            <a:spLocks noGrp="1"/>
          </p:cNvSpPr>
          <p:nvPr>
            <p:ph idx="1"/>
          </p:nvPr>
        </p:nvSpPr>
        <p:spPr>
          <a:xfrm>
            <a:off x="215265" y="2344995"/>
            <a:ext cx="11761470" cy="4171950"/>
          </a:xfrm>
        </p:spPr>
        <p:txBody>
          <a:bodyPr/>
          <a:lstStyle/>
          <a:p>
            <a:r>
              <a:rPr lang="en-US" sz="4800" dirty="0"/>
              <a:t>Get comfortable being uncomfortable</a:t>
            </a:r>
          </a:p>
          <a:p>
            <a:r>
              <a:rPr lang="en-US" sz="4800" dirty="0"/>
              <a:t>The journey is not linear</a:t>
            </a:r>
          </a:p>
          <a:p>
            <a:r>
              <a:rPr lang="en-US" sz="4800" dirty="0"/>
              <a:t>Give yourself grace: We all start somewhere</a:t>
            </a:r>
          </a:p>
          <a:p>
            <a:endParaRPr lang="en-US" sz="4800" dirty="0"/>
          </a:p>
          <a:p>
            <a:endParaRPr lang="en-US" dirty="0"/>
          </a:p>
        </p:txBody>
      </p:sp>
      <p:sp>
        <p:nvSpPr>
          <p:cNvPr id="5" name="TextBox 4">
            <a:extLst>
              <a:ext uri="{FF2B5EF4-FFF2-40B4-BE49-F238E27FC236}">
                <a16:creationId xmlns:a16="http://schemas.microsoft.com/office/drawing/2014/main" id="{F946F5C3-6729-0F85-D79D-FDEC0E5BCA34}"/>
              </a:ext>
            </a:extLst>
          </p:cNvPr>
          <p:cNvSpPr txBox="1"/>
          <p:nvPr/>
        </p:nvSpPr>
        <p:spPr>
          <a:xfrm>
            <a:off x="603607" y="421509"/>
            <a:ext cx="6405936" cy="584775"/>
          </a:xfrm>
          <a:prstGeom prst="rect">
            <a:avLst/>
          </a:prstGeom>
          <a:noFill/>
        </p:spPr>
        <p:txBody>
          <a:bodyPr wrap="square">
            <a:spAutoFit/>
          </a:bodyPr>
          <a:lstStyle/>
          <a:p>
            <a:r>
              <a:rPr lang="en-US" sz="3200">
                <a:solidFill>
                  <a:schemeClr val="bg1"/>
                </a:solidFill>
                <a:latin typeface="Gotham Black" panose="02000603040000020004" pitchFamily="2" charset="0"/>
              </a:rPr>
              <a:t>Workforce DEI</a:t>
            </a:r>
            <a:endParaRPr lang="en-US" sz="3200" dirty="0">
              <a:solidFill>
                <a:schemeClr val="bg1"/>
              </a:solidFill>
              <a:latin typeface="Gotham Black" panose="02000603040000020004" pitchFamily="2" charset="0"/>
            </a:endParaRPr>
          </a:p>
        </p:txBody>
      </p:sp>
    </p:spTree>
    <p:extLst>
      <p:ext uri="{BB962C8B-B14F-4D97-AF65-F5344CB8AC3E}">
        <p14:creationId xmlns:p14="http://schemas.microsoft.com/office/powerpoint/2010/main" val="118846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52A3D7-CF25-CCD3-4AB8-4F561906DB93}"/>
              </a:ext>
            </a:extLst>
          </p:cNvPr>
          <p:cNvSpPr txBox="1"/>
          <p:nvPr/>
        </p:nvSpPr>
        <p:spPr>
          <a:xfrm>
            <a:off x="883007" y="2692112"/>
            <a:ext cx="6405936" cy="1200329"/>
          </a:xfrm>
          <a:prstGeom prst="rect">
            <a:avLst/>
          </a:prstGeom>
          <a:noFill/>
        </p:spPr>
        <p:txBody>
          <a:bodyPr wrap="square">
            <a:spAutoFit/>
          </a:bodyPr>
          <a:lstStyle/>
          <a:p>
            <a:r>
              <a:rPr lang="en-US" sz="7200" dirty="0">
                <a:solidFill>
                  <a:schemeClr val="bg1"/>
                </a:solidFill>
                <a:latin typeface="Gotham Black" panose="02000603040000020004" pitchFamily="2" charset="0"/>
              </a:rPr>
              <a:t>QUESTIONS?</a:t>
            </a:r>
          </a:p>
        </p:txBody>
      </p:sp>
    </p:spTree>
    <p:extLst>
      <p:ext uri="{BB962C8B-B14F-4D97-AF65-F5344CB8AC3E}">
        <p14:creationId xmlns:p14="http://schemas.microsoft.com/office/powerpoint/2010/main" val="2960392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 map of the counties for the state of Minnesota">
            <a:extLst>
              <a:ext uri="{FF2B5EF4-FFF2-40B4-BE49-F238E27FC236}">
                <a16:creationId xmlns:a16="http://schemas.microsoft.com/office/drawing/2014/main" id="{4150CAF0-D8E4-68D5-B086-B49A695B9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923" y="1138421"/>
            <a:ext cx="4818014" cy="531871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8A6D586D-68B4-09F8-3C23-CF4D93F69542}"/>
              </a:ext>
            </a:extLst>
          </p:cNvPr>
          <p:cNvCxnSpPr>
            <a:cxnSpLocks/>
          </p:cNvCxnSpPr>
          <p:nvPr/>
        </p:nvCxnSpPr>
        <p:spPr>
          <a:xfrm>
            <a:off x="6860971" y="4884596"/>
            <a:ext cx="1851603" cy="27555"/>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AA5A3E7D-E8B1-043B-126F-0DAF8D0B4036}"/>
              </a:ext>
            </a:extLst>
          </p:cNvPr>
          <p:cNvCxnSpPr>
            <a:cxnSpLocks/>
          </p:cNvCxnSpPr>
          <p:nvPr/>
        </p:nvCxnSpPr>
        <p:spPr>
          <a:xfrm flipV="1">
            <a:off x="6873540" y="3571623"/>
            <a:ext cx="2495705" cy="344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81BBCB46-843D-D122-8F27-B41B29270F1A}"/>
              </a:ext>
            </a:extLst>
          </p:cNvPr>
          <p:cNvCxnSpPr>
            <a:cxnSpLocks/>
          </p:cNvCxnSpPr>
          <p:nvPr/>
        </p:nvCxnSpPr>
        <p:spPr>
          <a:xfrm flipH="1" flipV="1">
            <a:off x="10550385" y="3575063"/>
            <a:ext cx="543217" cy="279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9" name="Straight Arrow Connector 8">
            <a:extLst>
              <a:ext uri="{FF2B5EF4-FFF2-40B4-BE49-F238E27FC236}">
                <a16:creationId xmlns:a16="http://schemas.microsoft.com/office/drawing/2014/main" id="{5E8EB054-47CC-308A-DFDF-F9023BF6FAF4}"/>
              </a:ext>
            </a:extLst>
          </p:cNvPr>
          <p:cNvCxnSpPr>
            <a:cxnSpLocks/>
          </p:cNvCxnSpPr>
          <p:nvPr/>
        </p:nvCxnSpPr>
        <p:spPr>
          <a:xfrm>
            <a:off x="6860971" y="5371772"/>
            <a:ext cx="293802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0" name="Straight Arrow Connector 9">
            <a:extLst>
              <a:ext uri="{FF2B5EF4-FFF2-40B4-BE49-F238E27FC236}">
                <a16:creationId xmlns:a16="http://schemas.microsoft.com/office/drawing/2014/main" id="{21A59DC7-E116-89FA-DD2D-414BAB569D93}"/>
              </a:ext>
            </a:extLst>
          </p:cNvPr>
          <p:cNvCxnSpPr>
            <a:cxnSpLocks/>
          </p:cNvCxnSpPr>
          <p:nvPr/>
        </p:nvCxnSpPr>
        <p:spPr>
          <a:xfrm flipH="1">
            <a:off x="9744833" y="5069558"/>
            <a:ext cx="112032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Straight Arrow Connector 10">
            <a:extLst>
              <a:ext uri="{FF2B5EF4-FFF2-40B4-BE49-F238E27FC236}">
                <a16:creationId xmlns:a16="http://schemas.microsoft.com/office/drawing/2014/main" id="{607BC2F2-2288-B746-444A-022D5EA9A418}"/>
              </a:ext>
            </a:extLst>
          </p:cNvPr>
          <p:cNvCxnSpPr>
            <a:cxnSpLocks/>
          </p:cNvCxnSpPr>
          <p:nvPr/>
        </p:nvCxnSpPr>
        <p:spPr>
          <a:xfrm>
            <a:off x="6873540" y="6156246"/>
            <a:ext cx="3316466" cy="3099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 name="TextBox 11">
            <a:extLst>
              <a:ext uri="{FF2B5EF4-FFF2-40B4-BE49-F238E27FC236}">
                <a16:creationId xmlns:a16="http://schemas.microsoft.com/office/drawing/2014/main" id="{CB7A5045-8F56-E2F0-AF3F-83D2C57DD9BC}"/>
              </a:ext>
            </a:extLst>
          </p:cNvPr>
          <p:cNvSpPr txBox="1"/>
          <p:nvPr/>
        </p:nvSpPr>
        <p:spPr>
          <a:xfrm>
            <a:off x="11057052" y="3357998"/>
            <a:ext cx="1445655" cy="338554"/>
          </a:xfrm>
          <a:prstGeom prst="rect">
            <a:avLst/>
          </a:prstGeom>
          <a:noFill/>
        </p:spPr>
        <p:txBody>
          <a:bodyPr wrap="square" rtlCol="0">
            <a:spAutoFit/>
          </a:bodyPr>
          <a:lstStyle/>
          <a:p>
            <a:r>
              <a:rPr lang="en-US" sz="1600" dirty="0">
                <a:latin typeface="+mj-lt"/>
              </a:rPr>
              <a:t>Duluth</a:t>
            </a:r>
          </a:p>
        </p:txBody>
      </p:sp>
      <p:sp>
        <p:nvSpPr>
          <p:cNvPr id="13" name="TextBox 12">
            <a:extLst>
              <a:ext uri="{FF2B5EF4-FFF2-40B4-BE49-F238E27FC236}">
                <a16:creationId xmlns:a16="http://schemas.microsoft.com/office/drawing/2014/main" id="{5C148D76-3D25-955E-EFA4-C93515D532F4}"/>
              </a:ext>
            </a:extLst>
          </p:cNvPr>
          <p:cNvSpPr txBox="1"/>
          <p:nvPr/>
        </p:nvSpPr>
        <p:spPr>
          <a:xfrm>
            <a:off x="6084349" y="5986969"/>
            <a:ext cx="1445655" cy="338554"/>
          </a:xfrm>
          <a:prstGeom prst="rect">
            <a:avLst/>
          </a:prstGeom>
          <a:noFill/>
        </p:spPr>
        <p:txBody>
          <a:bodyPr wrap="square" rtlCol="0">
            <a:spAutoFit/>
          </a:bodyPr>
          <a:lstStyle/>
          <a:p>
            <a:r>
              <a:rPr lang="en-US" sz="1600" dirty="0">
                <a:latin typeface="+mj-lt"/>
              </a:rPr>
              <a:t>Austin</a:t>
            </a:r>
          </a:p>
        </p:txBody>
      </p:sp>
      <p:sp>
        <p:nvSpPr>
          <p:cNvPr id="14" name="TextBox 13">
            <a:extLst>
              <a:ext uri="{FF2B5EF4-FFF2-40B4-BE49-F238E27FC236}">
                <a16:creationId xmlns:a16="http://schemas.microsoft.com/office/drawing/2014/main" id="{494C2F38-83C9-FA45-3DBF-5724B436046B}"/>
              </a:ext>
            </a:extLst>
          </p:cNvPr>
          <p:cNvSpPr txBox="1"/>
          <p:nvPr/>
        </p:nvSpPr>
        <p:spPr>
          <a:xfrm>
            <a:off x="5959642" y="3410448"/>
            <a:ext cx="1445655" cy="338554"/>
          </a:xfrm>
          <a:prstGeom prst="rect">
            <a:avLst/>
          </a:prstGeom>
          <a:noFill/>
        </p:spPr>
        <p:txBody>
          <a:bodyPr wrap="square" rtlCol="0">
            <a:spAutoFit/>
          </a:bodyPr>
          <a:lstStyle/>
          <a:p>
            <a:r>
              <a:rPr lang="en-US" sz="1600" dirty="0">
                <a:latin typeface="+mj-lt"/>
              </a:rPr>
              <a:t>Brainerd</a:t>
            </a:r>
          </a:p>
        </p:txBody>
      </p:sp>
      <p:sp>
        <p:nvSpPr>
          <p:cNvPr id="15" name="TextBox 14">
            <a:extLst>
              <a:ext uri="{FF2B5EF4-FFF2-40B4-BE49-F238E27FC236}">
                <a16:creationId xmlns:a16="http://schemas.microsoft.com/office/drawing/2014/main" id="{9D580A70-C778-AEAC-B38B-A01280AC0182}"/>
              </a:ext>
            </a:extLst>
          </p:cNvPr>
          <p:cNvSpPr txBox="1"/>
          <p:nvPr/>
        </p:nvSpPr>
        <p:spPr>
          <a:xfrm>
            <a:off x="10833255" y="4898374"/>
            <a:ext cx="1445655" cy="338554"/>
          </a:xfrm>
          <a:prstGeom prst="rect">
            <a:avLst/>
          </a:prstGeom>
          <a:noFill/>
        </p:spPr>
        <p:txBody>
          <a:bodyPr wrap="square" rtlCol="0">
            <a:spAutoFit/>
          </a:bodyPr>
          <a:lstStyle/>
          <a:p>
            <a:r>
              <a:rPr lang="en-US" sz="1600" dirty="0">
                <a:latin typeface="+mj-lt"/>
              </a:rPr>
              <a:t>Saint Paul</a:t>
            </a:r>
          </a:p>
        </p:txBody>
      </p:sp>
      <p:sp>
        <p:nvSpPr>
          <p:cNvPr id="16" name="TextBox 15">
            <a:extLst>
              <a:ext uri="{FF2B5EF4-FFF2-40B4-BE49-F238E27FC236}">
                <a16:creationId xmlns:a16="http://schemas.microsoft.com/office/drawing/2014/main" id="{F6A71A79-C76B-6A37-5743-46BC3651250F}"/>
              </a:ext>
            </a:extLst>
          </p:cNvPr>
          <p:cNvSpPr txBox="1"/>
          <p:nvPr/>
        </p:nvSpPr>
        <p:spPr>
          <a:xfrm>
            <a:off x="6016222" y="4690910"/>
            <a:ext cx="1445655" cy="338554"/>
          </a:xfrm>
          <a:prstGeom prst="rect">
            <a:avLst/>
          </a:prstGeom>
          <a:noFill/>
        </p:spPr>
        <p:txBody>
          <a:bodyPr wrap="square" rtlCol="0">
            <a:spAutoFit/>
          </a:bodyPr>
          <a:lstStyle/>
          <a:p>
            <a:r>
              <a:rPr lang="en-US" sz="1600">
                <a:latin typeface="+mj-lt"/>
              </a:rPr>
              <a:t>Willmar</a:t>
            </a:r>
            <a:endParaRPr lang="en-US" sz="1600" dirty="0">
              <a:latin typeface="+mj-lt"/>
            </a:endParaRPr>
          </a:p>
        </p:txBody>
      </p:sp>
      <p:sp>
        <p:nvSpPr>
          <p:cNvPr id="17" name="TextBox 16">
            <a:extLst>
              <a:ext uri="{FF2B5EF4-FFF2-40B4-BE49-F238E27FC236}">
                <a16:creationId xmlns:a16="http://schemas.microsoft.com/office/drawing/2014/main" id="{D797F942-6EA4-C49C-24F4-7E1960AA0D98}"/>
              </a:ext>
            </a:extLst>
          </p:cNvPr>
          <p:cNvSpPr txBox="1"/>
          <p:nvPr/>
        </p:nvSpPr>
        <p:spPr>
          <a:xfrm>
            <a:off x="5808820" y="5173313"/>
            <a:ext cx="1445655" cy="338554"/>
          </a:xfrm>
          <a:prstGeom prst="rect">
            <a:avLst/>
          </a:prstGeom>
          <a:noFill/>
        </p:spPr>
        <p:txBody>
          <a:bodyPr wrap="square" rtlCol="0">
            <a:spAutoFit/>
          </a:bodyPr>
          <a:lstStyle/>
          <a:p>
            <a:r>
              <a:rPr lang="en-US" sz="1600" dirty="0">
                <a:latin typeface="+mj-lt"/>
              </a:rPr>
              <a:t>Shakopee</a:t>
            </a:r>
          </a:p>
        </p:txBody>
      </p:sp>
      <p:sp>
        <p:nvSpPr>
          <p:cNvPr id="18" name="TextBox 17">
            <a:extLst>
              <a:ext uri="{FF2B5EF4-FFF2-40B4-BE49-F238E27FC236}">
                <a16:creationId xmlns:a16="http://schemas.microsoft.com/office/drawing/2014/main" id="{2E18C277-7330-33E8-65EC-A4AB9FF0FABA}"/>
              </a:ext>
            </a:extLst>
          </p:cNvPr>
          <p:cNvSpPr txBox="1"/>
          <p:nvPr/>
        </p:nvSpPr>
        <p:spPr>
          <a:xfrm>
            <a:off x="246826" y="2618722"/>
            <a:ext cx="5244363" cy="4001095"/>
          </a:xfrm>
          <a:prstGeom prst="rect">
            <a:avLst/>
          </a:prstGeom>
          <a:noFill/>
        </p:spPr>
        <p:txBody>
          <a:bodyPr wrap="square">
            <a:spAutoFit/>
          </a:bodyPr>
          <a:lstStyle/>
          <a:p>
            <a:pPr marL="228600" marR="0">
              <a:spcBef>
                <a:spcPts val="0"/>
              </a:spcBef>
              <a:spcAft>
                <a:spcPts val="0"/>
              </a:spcAft>
            </a:pPr>
            <a:r>
              <a:rPr lang="en-US" dirty="0">
                <a:solidFill>
                  <a:srgbClr val="000000"/>
                </a:solidFill>
                <a:effectLst/>
                <a:ea typeface="Times New Roman" panose="02020603050405020304" pitchFamily="18" charset="0"/>
              </a:rPr>
              <a:t> </a:t>
            </a:r>
            <a:endParaRPr lang="en-US" sz="2800" dirty="0">
              <a:solidFill>
                <a:srgbClr val="000000"/>
              </a:solidFill>
              <a:effectLst/>
              <a:ea typeface="Times New Roman" panose="02020603050405020304" pitchFamily="18" charset="0"/>
            </a:endParaRPr>
          </a:p>
          <a:p>
            <a:pPr marL="0" marR="0">
              <a:spcBef>
                <a:spcPts val="0"/>
              </a:spcBef>
              <a:spcAft>
                <a:spcPts val="0"/>
              </a:spcAft>
            </a:pPr>
            <a:r>
              <a:rPr lang="en-US" dirty="0">
                <a:solidFill>
                  <a:srgbClr val="000000"/>
                </a:solidFill>
                <a:effectLst/>
                <a:ea typeface="Times New Roman" panose="02020603050405020304" pitchFamily="18" charset="0"/>
              </a:rPr>
              <a:t>The discussion was designed to gather </a:t>
            </a:r>
            <a:r>
              <a:rPr lang="en-US" b="1" dirty="0">
                <a:solidFill>
                  <a:srgbClr val="FF0000"/>
                </a:solidFill>
                <a:effectLst/>
                <a:ea typeface="Times New Roman" panose="02020603050405020304" pitchFamily="18" charset="0"/>
              </a:rPr>
              <a:t>qualitative information</a:t>
            </a:r>
            <a:r>
              <a:rPr lang="en-US" dirty="0">
                <a:solidFill>
                  <a:srgbClr val="FF0000"/>
                </a:solidFill>
                <a:effectLst/>
                <a:ea typeface="Times New Roman" panose="02020603050405020304" pitchFamily="18" charset="0"/>
              </a:rPr>
              <a:t> </a:t>
            </a:r>
            <a:r>
              <a:rPr lang="en-US" dirty="0">
                <a:solidFill>
                  <a:srgbClr val="000000"/>
                </a:solidFill>
                <a:effectLst/>
                <a:ea typeface="Times New Roman" panose="02020603050405020304" pitchFamily="18" charset="0"/>
              </a:rPr>
              <a:t>from business leaders and community partners to assess the following outcomes:</a:t>
            </a:r>
            <a:endParaRPr lang="en-US" sz="2800" dirty="0">
              <a:solidFill>
                <a:srgbClr val="000000"/>
              </a:solidFill>
              <a:effectLst/>
              <a:ea typeface="Times New Roman" panose="02020603050405020304" pitchFamily="18" charset="0"/>
            </a:endParaRPr>
          </a:p>
          <a:p>
            <a:pPr marL="0" marR="0">
              <a:spcBef>
                <a:spcPts val="0"/>
              </a:spcBef>
              <a:spcAft>
                <a:spcPts val="0"/>
              </a:spcAft>
            </a:pPr>
            <a:r>
              <a:rPr lang="en-US" dirty="0">
                <a:solidFill>
                  <a:srgbClr val="000000"/>
                </a:solidFill>
                <a:effectLst/>
                <a:ea typeface="Times New Roman" panose="02020603050405020304" pitchFamily="18" charset="0"/>
              </a:rPr>
              <a:t> </a:t>
            </a:r>
            <a:endParaRPr lang="en-US" sz="2800" dirty="0">
              <a:solidFill>
                <a:srgbClr val="000000"/>
              </a:solidFill>
              <a:effectLst/>
              <a:ea typeface="Times New Roman" panose="02020603050405020304" pitchFamily="18" charset="0"/>
            </a:endParaRPr>
          </a:p>
          <a:p>
            <a:pPr marL="342900" marR="0" lvl="0" indent="-342900">
              <a:spcBef>
                <a:spcPts val="0"/>
              </a:spcBef>
              <a:spcAft>
                <a:spcPts val="0"/>
              </a:spcAft>
              <a:buFont typeface="+mj-lt"/>
              <a:buAutoNum type="arabicPeriod"/>
            </a:pPr>
            <a:r>
              <a:rPr lang="en-US" dirty="0">
                <a:solidFill>
                  <a:srgbClr val="000000"/>
                </a:solidFill>
                <a:effectLst/>
                <a:ea typeface="Times New Roman" panose="02020603050405020304" pitchFamily="18" charset="0"/>
              </a:rPr>
              <a:t>The overall perception of DEI from the perspective of business and community leaders</a:t>
            </a:r>
            <a:endParaRPr lang="en-US" sz="2800" dirty="0">
              <a:solidFill>
                <a:srgbClr val="000000"/>
              </a:solidFill>
              <a:effectLst/>
              <a:ea typeface="Times New Roman" panose="02020603050405020304" pitchFamily="18" charset="0"/>
            </a:endParaRPr>
          </a:p>
          <a:p>
            <a:pPr marL="342900" marR="0" lvl="0" indent="-342900">
              <a:spcBef>
                <a:spcPts val="0"/>
              </a:spcBef>
              <a:spcAft>
                <a:spcPts val="0"/>
              </a:spcAft>
              <a:buFont typeface="+mj-lt"/>
              <a:buAutoNum type="arabicPeriod"/>
            </a:pPr>
            <a:r>
              <a:rPr lang="en-US" dirty="0">
                <a:solidFill>
                  <a:srgbClr val="000000"/>
                </a:solidFill>
                <a:effectLst/>
                <a:ea typeface="Times New Roman" panose="02020603050405020304" pitchFamily="18" charset="0"/>
              </a:rPr>
              <a:t>To conduct a baseline assessment to understand where Minnesota is at as a state in terms of DEI</a:t>
            </a:r>
            <a:endParaRPr lang="en-US" sz="2800" dirty="0">
              <a:solidFill>
                <a:srgbClr val="000000"/>
              </a:solidFill>
              <a:effectLst/>
              <a:ea typeface="Times New Roman" panose="02020603050405020304" pitchFamily="18" charset="0"/>
            </a:endParaRPr>
          </a:p>
          <a:p>
            <a:pPr marL="342900" marR="0" lvl="0" indent="-342900">
              <a:spcBef>
                <a:spcPts val="0"/>
              </a:spcBef>
              <a:spcAft>
                <a:spcPts val="0"/>
              </a:spcAft>
              <a:buFont typeface="+mj-lt"/>
              <a:buAutoNum type="arabicPeriod"/>
            </a:pPr>
            <a:r>
              <a:rPr lang="en-US" dirty="0">
                <a:solidFill>
                  <a:srgbClr val="000000"/>
                </a:solidFill>
                <a:effectLst/>
                <a:ea typeface="Times New Roman" panose="02020603050405020304" pitchFamily="18" charset="0"/>
              </a:rPr>
              <a:t>To understand the current barriers preventing advancement of DEI statewide</a:t>
            </a:r>
            <a:endParaRPr lang="en-US" sz="2800" dirty="0">
              <a:solidFill>
                <a:srgbClr val="000000"/>
              </a:solidFill>
              <a:effectLst/>
              <a:ea typeface="Times New Roman" panose="02020603050405020304" pitchFamily="18" charset="0"/>
            </a:endParaRPr>
          </a:p>
          <a:p>
            <a:pPr marL="342900" marR="0" lvl="0" indent="-342900">
              <a:spcBef>
                <a:spcPts val="0"/>
              </a:spcBef>
              <a:spcAft>
                <a:spcPts val="0"/>
              </a:spcAft>
              <a:buFont typeface="+mj-lt"/>
              <a:buAutoNum type="arabicPeriod"/>
            </a:pPr>
            <a:r>
              <a:rPr lang="en-US" dirty="0">
                <a:solidFill>
                  <a:srgbClr val="000000"/>
                </a:solidFill>
                <a:effectLst/>
                <a:ea typeface="Times New Roman" panose="02020603050405020304" pitchFamily="18" charset="0"/>
              </a:rPr>
              <a:t>To identify the greatest opportunities and greatest need from the business community in terms of advancing DEI </a:t>
            </a:r>
            <a:endParaRPr lang="en-US" sz="2800" dirty="0">
              <a:solidFill>
                <a:srgbClr val="000000"/>
              </a:solidFill>
              <a:effectLst/>
              <a:ea typeface="Times New Roman" panose="02020603050405020304" pitchFamily="18" charset="0"/>
            </a:endParaRPr>
          </a:p>
        </p:txBody>
      </p:sp>
      <p:sp>
        <p:nvSpPr>
          <p:cNvPr id="19" name="TextBox 18">
            <a:extLst>
              <a:ext uri="{FF2B5EF4-FFF2-40B4-BE49-F238E27FC236}">
                <a16:creationId xmlns:a16="http://schemas.microsoft.com/office/drawing/2014/main" id="{EDDD41C4-8C75-6CEF-B3BA-010A5AEE98FB}"/>
              </a:ext>
            </a:extLst>
          </p:cNvPr>
          <p:cNvSpPr txBox="1"/>
          <p:nvPr/>
        </p:nvSpPr>
        <p:spPr>
          <a:xfrm>
            <a:off x="1379039" y="1513471"/>
            <a:ext cx="3732264" cy="1092607"/>
          </a:xfrm>
          <a:prstGeom prst="rect">
            <a:avLst/>
          </a:prstGeom>
          <a:noFill/>
        </p:spPr>
        <p:txBody>
          <a:bodyPr wrap="square" rtlCol="0">
            <a:spAutoFit/>
          </a:bodyPr>
          <a:lstStyle/>
          <a:p>
            <a:r>
              <a:rPr lang="en-US" dirty="0">
                <a:latin typeface="+mj-lt"/>
              </a:rPr>
              <a:t>57 businesses/community leaders</a:t>
            </a:r>
          </a:p>
          <a:p>
            <a:endParaRPr lang="en-US" sz="1100" dirty="0">
              <a:latin typeface="+mj-lt"/>
            </a:endParaRPr>
          </a:p>
          <a:p>
            <a:endParaRPr lang="en-US" dirty="0">
              <a:latin typeface="+mj-lt"/>
            </a:endParaRPr>
          </a:p>
          <a:p>
            <a:r>
              <a:rPr lang="en-US" dirty="0">
                <a:latin typeface="+mj-lt"/>
              </a:rPr>
              <a:t>52 businesses</a:t>
            </a:r>
          </a:p>
        </p:txBody>
      </p:sp>
      <p:pic>
        <p:nvPicPr>
          <p:cNvPr id="20" name="Graphic 19" descr="Group of people outline">
            <a:extLst>
              <a:ext uri="{FF2B5EF4-FFF2-40B4-BE49-F238E27FC236}">
                <a16:creationId xmlns:a16="http://schemas.microsoft.com/office/drawing/2014/main" id="{D7AFC31C-C4EE-456A-D34C-56E6484B51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331" y="1426910"/>
            <a:ext cx="580106" cy="580106"/>
          </a:xfrm>
          <a:prstGeom prst="rect">
            <a:avLst/>
          </a:prstGeom>
        </p:spPr>
      </p:pic>
      <p:pic>
        <p:nvPicPr>
          <p:cNvPr id="21" name="Graphic 20" descr="City with solid fill">
            <a:extLst>
              <a:ext uri="{FF2B5EF4-FFF2-40B4-BE49-F238E27FC236}">
                <a16:creationId xmlns:a16="http://schemas.microsoft.com/office/drawing/2014/main" id="{A27788A3-A506-BE09-7579-30DD28D930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065" y="1981949"/>
            <a:ext cx="734638" cy="734638"/>
          </a:xfrm>
          <a:prstGeom prst="rect">
            <a:avLst/>
          </a:prstGeom>
        </p:spPr>
      </p:pic>
      <p:sp>
        <p:nvSpPr>
          <p:cNvPr id="3" name="TextBox 2">
            <a:extLst>
              <a:ext uri="{FF2B5EF4-FFF2-40B4-BE49-F238E27FC236}">
                <a16:creationId xmlns:a16="http://schemas.microsoft.com/office/drawing/2014/main" id="{DB06C6D0-CCA8-C780-7524-81821269B65F}"/>
              </a:ext>
            </a:extLst>
          </p:cNvPr>
          <p:cNvSpPr txBox="1"/>
          <p:nvPr/>
        </p:nvSpPr>
        <p:spPr>
          <a:xfrm>
            <a:off x="467604" y="335485"/>
            <a:ext cx="9167886" cy="584775"/>
          </a:xfrm>
          <a:prstGeom prst="rect">
            <a:avLst/>
          </a:prstGeom>
          <a:noFill/>
        </p:spPr>
        <p:txBody>
          <a:bodyPr wrap="square">
            <a:spAutoFit/>
          </a:bodyPr>
          <a:lstStyle/>
          <a:p>
            <a:r>
              <a:rPr lang="en-US" sz="3200" dirty="0">
                <a:solidFill>
                  <a:schemeClr val="bg1"/>
                </a:solidFill>
                <a:latin typeface="Gotham Black" panose="02000603040000020004" pitchFamily="2" charset="0"/>
              </a:rPr>
              <a:t>Workforce DEI: Surveying the landscape</a:t>
            </a:r>
          </a:p>
        </p:txBody>
      </p:sp>
    </p:spTree>
    <p:extLst>
      <p:ext uri="{BB962C8B-B14F-4D97-AF65-F5344CB8AC3E}">
        <p14:creationId xmlns:p14="http://schemas.microsoft.com/office/powerpoint/2010/main" val="1858055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UnitedHealth Group (UNH)">
            <a:extLst>
              <a:ext uri="{FF2B5EF4-FFF2-40B4-BE49-F238E27FC236}">
                <a16:creationId xmlns:a16="http://schemas.microsoft.com/office/drawing/2014/main" id="{5059CCEF-2327-4DB8-96DB-C2FD0431A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496" y="2501223"/>
            <a:ext cx="2984500" cy="2984500"/>
          </a:xfrm>
          <a:prstGeom prst="rect">
            <a:avLst/>
          </a:prstGeom>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838200" y="166127"/>
            <a:ext cx="10515600" cy="975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82752"/>
                </a:solidFill>
                <a:latin typeface="+mj-lt"/>
                <a:ea typeface="+mj-ea"/>
                <a:cs typeface="+mj-cs"/>
              </a:defRPr>
            </a:lvl1pPr>
          </a:lstStyle>
          <a:p>
            <a:r>
              <a:rPr lang="en-US" sz="3500" dirty="0">
                <a:solidFill>
                  <a:schemeClr val="bg1"/>
                </a:solidFill>
                <a:latin typeface="Gotham Black" panose="02000603040000020004" pitchFamily="2" charset="0"/>
              </a:rPr>
              <a:t>Title of presentation here</a:t>
            </a:r>
          </a:p>
        </p:txBody>
      </p:sp>
      <p:pic>
        <p:nvPicPr>
          <p:cNvPr id="2" name="Content Placeholder 3">
            <a:extLst>
              <a:ext uri="{FF2B5EF4-FFF2-40B4-BE49-F238E27FC236}">
                <a16:creationId xmlns:a16="http://schemas.microsoft.com/office/drawing/2014/main" id="{7CB8C2F3-3A0D-072D-17A8-692BD3DF60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372" t="29833" r="40855" b="54445"/>
          <a:stretch/>
        </p:blipFill>
        <p:spPr>
          <a:xfrm>
            <a:off x="140857" y="2393273"/>
            <a:ext cx="1741488" cy="1679575"/>
          </a:xfrm>
          <a:prstGeom prst="rect">
            <a:avLst/>
          </a:prstGeom>
        </p:spPr>
      </p:pic>
      <p:pic>
        <p:nvPicPr>
          <p:cNvPr id="8" name="Picture 6" descr="Target Corporation - Wikipedia">
            <a:extLst>
              <a:ext uri="{FF2B5EF4-FFF2-40B4-BE49-F238E27FC236}">
                <a16:creationId xmlns:a16="http://schemas.microsoft.com/office/drawing/2014/main" id="{FF7A5C67-06AA-FD84-1725-B7B8CF8658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5075" y="1844173"/>
            <a:ext cx="1915832" cy="2699973"/>
          </a:xfrm>
          <a:prstGeom prst="rect">
            <a:avLst/>
          </a:prstGeom>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FCF5ABD-E19B-16CA-31A0-DF4F5F5D08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86750" y="52779"/>
            <a:ext cx="1741488" cy="1233488"/>
          </a:xfrm>
          <a:prstGeom prst="rect">
            <a:avLst/>
          </a:prstGeom>
        </p:spPr>
      </p:pic>
      <p:sp>
        <p:nvSpPr>
          <p:cNvPr id="10" name="Title 1">
            <a:extLst>
              <a:ext uri="{FF2B5EF4-FFF2-40B4-BE49-F238E27FC236}">
                <a16:creationId xmlns:a16="http://schemas.microsoft.com/office/drawing/2014/main" id="{343EB090-1004-CD73-A028-28D46176C1C7}"/>
              </a:ext>
            </a:extLst>
          </p:cNvPr>
          <p:cNvSpPr>
            <a:spLocks noGrp="1"/>
          </p:cNvSpPr>
          <p:nvPr>
            <p:ph type="title"/>
          </p:nvPr>
        </p:nvSpPr>
        <p:spPr>
          <a:xfrm>
            <a:off x="354330" y="5651152"/>
            <a:ext cx="11521440" cy="1049527"/>
          </a:xfrm>
        </p:spPr>
        <p:txBody>
          <a:bodyPr>
            <a:normAutofit fontScale="90000"/>
          </a:bodyPr>
          <a:lstStyle/>
          <a:p>
            <a:pPr algn="ctr"/>
            <a:r>
              <a:rPr lang="en-US" sz="3600" dirty="0"/>
              <a:t>Join the Minnesota Chamber Foundation investors driving our work. </a:t>
            </a:r>
          </a:p>
        </p:txBody>
      </p:sp>
      <p:sp>
        <p:nvSpPr>
          <p:cNvPr id="12" name="AutoShape 4">
            <a:extLst>
              <a:ext uri="{FF2B5EF4-FFF2-40B4-BE49-F238E27FC236}">
                <a16:creationId xmlns:a16="http://schemas.microsoft.com/office/drawing/2014/main" id="{D3F36236-5315-38D5-144B-4BDBF9A0174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8" descr="Google has a new logo - The Verge">
            <a:extLst>
              <a:ext uri="{FF2B5EF4-FFF2-40B4-BE49-F238E27FC236}">
                <a16:creationId xmlns:a16="http://schemas.microsoft.com/office/drawing/2014/main" id="{FB6CAACC-7485-9F22-F211-A390438F80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2288" y="2345431"/>
            <a:ext cx="3481388" cy="2292350"/>
          </a:xfrm>
          <a:prstGeom prst="rect">
            <a:avLst/>
          </a:prstGeom>
          <a:extLst>
            <a:ext uri="{909E8E84-426E-40DD-AFC4-6F175D3DCCD1}">
              <a14:hiddenFill xmlns:a14="http://schemas.microsoft.com/office/drawing/2010/main">
                <a:solidFill>
                  <a:srgbClr val="FFFFFF"/>
                </a:solidFill>
              </a14:hiddenFill>
            </a:ext>
          </a:extLst>
        </p:spPr>
      </p:pic>
      <p:pic>
        <p:nvPicPr>
          <p:cNvPr id="7" name="Picture 2" descr="upload.wikimedia.org/wikipedia/commons/thumb/4/...">
            <a:extLst>
              <a:ext uri="{FF2B5EF4-FFF2-40B4-BE49-F238E27FC236}">
                <a16:creationId xmlns:a16="http://schemas.microsoft.com/office/drawing/2014/main" id="{94741E75-58DF-5F44-0B7A-5E040918D3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673" y="4564264"/>
            <a:ext cx="3481388" cy="620713"/>
          </a:xfrm>
          <a:prstGeom prst="rect">
            <a:avLst/>
          </a:prstGeom>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89F0503-405A-34A0-9DDB-0DC34E06B139}"/>
              </a:ext>
            </a:extLst>
          </p:cNvPr>
          <p:cNvPicPr>
            <a:picLocks noChangeAspect="1"/>
          </p:cNvPicPr>
          <p:nvPr/>
        </p:nvPicPr>
        <p:blipFill>
          <a:blip r:embed="rId8"/>
          <a:stretch>
            <a:fillRect/>
          </a:stretch>
        </p:blipFill>
        <p:spPr>
          <a:xfrm>
            <a:off x="1759009" y="1286267"/>
            <a:ext cx="4785360" cy="1600200"/>
          </a:xfrm>
          <a:prstGeom prst="rect">
            <a:avLst/>
          </a:prstGeom>
        </p:spPr>
      </p:pic>
    </p:spTree>
    <p:extLst>
      <p:ext uri="{BB962C8B-B14F-4D97-AF65-F5344CB8AC3E}">
        <p14:creationId xmlns:p14="http://schemas.microsoft.com/office/powerpoint/2010/main" val="193187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CD44211-1B2B-4534-4EE9-7DBA2CD38A41}"/>
              </a:ext>
            </a:extLst>
          </p:cNvPr>
          <p:cNvSpPr txBox="1"/>
          <p:nvPr/>
        </p:nvSpPr>
        <p:spPr>
          <a:xfrm>
            <a:off x="566351" y="1535774"/>
            <a:ext cx="11059297" cy="5629554"/>
          </a:xfrm>
          <a:prstGeom prst="rect">
            <a:avLst/>
          </a:prstGeom>
          <a:noFill/>
        </p:spPr>
        <p:txBody>
          <a:bodyPr wrap="square">
            <a:spAutoFit/>
          </a:bodyPr>
          <a:lstStyle/>
          <a:p>
            <a:pPr marL="0" marR="0" algn="ctr">
              <a:spcBef>
                <a:spcPts val="0"/>
              </a:spcBef>
              <a:spcAft>
                <a:spcPts val="0"/>
              </a:spcAft>
            </a:pPr>
            <a:r>
              <a:rPr lang="en-US" sz="3200" i="1" dirty="0">
                <a:effectLst/>
                <a:latin typeface="Calibri" panose="020F0502020204030204" pitchFamily="34" charset="0"/>
                <a:ea typeface="Calibri" panose="020F0502020204030204" pitchFamily="34" charset="0"/>
              </a:rPr>
              <a:t>If your business interested in taking meaningful and intentional action towards a more diverse, equitable, and inclusive workplace or is interested in participating in our DEI assessment pilot, please reach out!</a:t>
            </a:r>
          </a:p>
          <a:p>
            <a:pPr marL="0" marR="0">
              <a:spcBef>
                <a:spcPts val="0"/>
              </a:spcBef>
              <a:spcAft>
                <a:spcPts val="0"/>
              </a:spcAft>
            </a:pPr>
            <a:endParaRPr lang="en-US" sz="2000" dirty="0">
              <a:latin typeface="Calibri" panose="020F0502020204030204" pitchFamily="34" charset="0"/>
              <a:ea typeface="Calibri" panose="020F0502020204030204" pitchFamily="34" charset="0"/>
            </a:endParaRPr>
          </a:p>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p>
            <a:pPr marL="0" marR="0" algn="ctr">
              <a:spcBef>
                <a:spcPts val="0"/>
              </a:spcBef>
              <a:spcAft>
                <a:spcPts val="0"/>
              </a:spcAft>
            </a:pPr>
            <a:endParaRPr lang="en-US" sz="2000" dirty="0">
              <a:latin typeface="Calibri" panose="020F0502020204030204" pitchFamily="34" charset="0"/>
              <a:ea typeface="Calibri" panose="020F0502020204030204" pitchFamily="34" charset="0"/>
            </a:endParaRPr>
          </a:p>
          <a:p>
            <a:pPr marL="0" marR="0" algn="ctr">
              <a:spcBef>
                <a:spcPts val="0"/>
              </a:spcBef>
              <a:spcAft>
                <a:spcPts val="0"/>
              </a:spcAft>
            </a:pPr>
            <a:r>
              <a:rPr lang="en-US" sz="3200" dirty="0">
                <a:solidFill>
                  <a:srgbClr val="002060"/>
                </a:solidFill>
                <a:effectLst/>
                <a:latin typeface="Gotham Black" pitchFamily="50" charset="0"/>
                <a:ea typeface="Calibri" panose="020F0502020204030204" pitchFamily="34" charset="0"/>
              </a:rPr>
              <a:t>CONTACT INFO</a:t>
            </a:r>
            <a:endParaRPr lang="en-US" sz="2000" dirty="0">
              <a:latin typeface="Calibri" panose="020F0502020204030204" pitchFamily="34" charset="0"/>
              <a:ea typeface="Calibri" panose="020F0502020204030204" pitchFamily="34" charset="0"/>
            </a:endParaRPr>
          </a:p>
          <a:p>
            <a:pPr marL="0" marR="0">
              <a:spcBef>
                <a:spcPts val="0"/>
              </a:spcBef>
              <a:spcAft>
                <a:spcPts val="0"/>
              </a:spcAft>
            </a:pPr>
            <a:endParaRPr lang="en-US" sz="20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400" b="1" dirty="0">
                <a:latin typeface="Calibri" panose="020F0502020204030204" pitchFamily="34" charset="0"/>
                <a:ea typeface="Calibri" panose="020F0502020204030204" pitchFamily="34" charset="0"/>
              </a:rPr>
              <a:t>Whitney Harvey</a:t>
            </a:r>
          </a:p>
          <a:p>
            <a:pPr marL="0" marR="0" algn="ctr">
              <a:spcBef>
                <a:spcPts val="0"/>
              </a:spcBef>
              <a:spcAft>
                <a:spcPts val="0"/>
              </a:spcAft>
            </a:pPr>
            <a:r>
              <a:rPr lang="en-US" sz="2400" i="1" dirty="0">
                <a:effectLst/>
                <a:latin typeface="Calibri" panose="020F0502020204030204" pitchFamily="34" charset="0"/>
                <a:ea typeface="Calibri" panose="020F0502020204030204" pitchFamily="34" charset="0"/>
              </a:rPr>
              <a:t>Senior Director Workforce Diversity and Inclusion</a:t>
            </a:r>
          </a:p>
          <a:p>
            <a:pPr marL="0" marR="0" algn="ctr">
              <a:spcBef>
                <a:spcPts val="0"/>
              </a:spcBef>
              <a:spcAft>
                <a:spcPts val="0"/>
              </a:spcAft>
            </a:pPr>
            <a:r>
              <a:rPr lang="en-US" sz="2400" dirty="0">
                <a:latin typeface="Calibri" panose="020F0502020204030204" pitchFamily="34" charset="0"/>
                <a:ea typeface="Calibri" panose="020F0502020204030204" pitchFamily="34" charset="0"/>
              </a:rPr>
              <a:t>612.618.6074</a:t>
            </a:r>
          </a:p>
          <a:p>
            <a:pPr marL="0" marR="0" algn="ctr">
              <a:spcBef>
                <a:spcPts val="0"/>
              </a:spcBef>
              <a:spcAft>
                <a:spcPts val="0"/>
              </a:spcAft>
            </a:pPr>
            <a:r>
              <a:rPr lang="en-US" sz="2400" dirty="0">
                <a:effectLst/>
                <a:latin typeface="Calibri" panose="020F0502020204030204" pitchFamily="34" charset="0"/>
                <a:ea typeface="Calibri" panose="020F0502020204030204" pitchFamily="34" charset="0"/>
                <a:hlinkClick r:id="rId3"/>
              </a:rPr>
              <a:t>wharvey@mnchamber.com</a:t>
            </a:r>
            <a:r>
              <a:rPr lang="en-US" sz="2400" dirty="0">
                <a:effectLst/>
                <a:latin typeface="Calibri" panose="020F0502020204030204" pitchFamily="34" charset="0"/>
                <a:ea typeface="Calibri" panose="020F0502020204030204" pitchFamily="34" charset="0"/>
              </a:rPr>
              <a:t> </a:t>
            </a:r>
          </a:p>
          <a:p>
            <a:pPr marL="0" marR="6985">
              <a:lnSpc>
                <a:spcPct val="103000"/>
              </a:lnSpc>
              <a:spcBef>
                <a:spcPts val="45"/>
              </a:spcBef>
              <a:spcAft>
                <a:spcPts val="0"/>
              </a:spcAft>
            </a:pPr>
            <a:r>
              <a:rPr lang="en-US" sz="2400" dirty="0">
                <a:effectLst/>
                <a:latin typeface="Calibri" panose="020F0502020204030204" pitchFamily="34" charset="0"/>
                <a:ea typeface="Calibri" panose="020F0502020204030204" pitchFamily="34" charset="0"/>
              </a:rPr>
              <a:t> </a:t>
            </a:r>
            <a:endParaRPr lang="en-US" sz="2000" dirty="0">
              <a:effectLst/>
              <a:latin typeface="Calibri" panose="020F0502020204030204" pitchFamily="34" charset="0"/>
              <a:ea typeface="Calibri" panose="020F0502020204030204" pitchFamily="34" charset="0"/>
            </a:endParaRPr>
          </a:p>
        </p:txBody>
      </p:sp>
      <p:sp>
        <p:nvSpPr>
          <p:cNvPr id="4" name="Title 1"/>
          <p:cNvSpPr txBox="1">
            <a:spLocks/>
          </p:cNvSpPr>
          <p:nvPr/>
        </p:nvSpPr>
        <p:spPr>
          <a:xfrm>
            <a:off x="838200" y="166127"/>
            <a:ext cx="10515600" cy="975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82752"/>
                </a:solidFill>
                <a:latin typeface="+mj-lt"/>
                <a:ea typeface="+mj-ea"/>
                <a:cs typeface="+mj-cs"/>
              </a:defRPr>
            </a:lvl1pPr>
          </a:lstStyle>
          <a:p>
            <a:r>
              <a:rPr lang="en-US" sz="3500" dirty="0">
                <a:solidFill>
                  <a:schemeClr val="bg1"/>
                </a:solidFill>
                <a:latin typeface="Gotham Black" panose="02000603040000020004" pitchFamily="2" charset="0"/>
              </a:rPr>
              <a:t>Title of presentation here</a:t>
            </a:r>
          </a:p>
        </p:txBody>
      </p:sp>
    </p:spTree>
    <p:extLst>
      <p:ext uri="{BB962C8B-B14F-4D97-AF65-F5344CB8AC3E}">
        <p14:creationId xmlns:p14="http://schemas.microsoft.com/office/powerpoint/2010/main" val="704653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AD12DF95-3F02-154C-2BDA-7531977131EB}"/>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9340" y="1948621"/>
            <a:ext cx="3461975" cy="340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a:xfrm>
            <a:off x="359503" y="166127"/>
            <a:ext cx="10515600" cy="975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82752"/>
                </a:solidFill>
                <a:latin typeface="+mj-lt"/>
                <a:ea typeface="+mj-ea"/>
                <a:cs typeface="+mj-cs"/>
              </a:defRPr>
            </a:lvl1pPr>
          </a:lstStyle>
          <a:p>
            <a:r>
              <a:rPr lang="en-US" sz="3500" dirty="0">
                <a:solidFill>
                  <a:schemeClr val="bg1"/>
                </a:solidFill>
                <a:latin typeface="Gotham Black" panose="02000603040000020004" pitchFamily="2" charset="0"/>
              </a:rPr>
              <a:t>Workforce DEI: Identifying our opportunity</a:t>
            </a:r>
          </a:p>
        </p:txBody>
      </p:sp>
      <p:graphicFrame>
        <p:nvGraphicFramePr>
          <p:cNvPr id="6" name="TextBox 11">
            <a:extLst>
              <a:ext uri="{FF2B5EF4-FFF2-40B4-BE49-F238E27FC236}">
                <a16:creationId xmlns:a16="http://schemas.microsoft.com/office/drawing/2014/main" id="{95091910-5DF7-7902-6E18-F46F7EB0DC34}"/>
              </a:ext>
            </a:extLst>
          </p:cNvPr>
          <p:cNvGraphicFramePr/>
          <p:nvPr>
            <p:extLst>
              <p:ext uri="{D42A27DB-BD31-4B8C-83A1-F6EECF244321}">
                <p14:modId xmlns:p14="http://schemas.microsoft.com/office/powerpoint/2010/main" val="460624083"/>
              </p:ext>
            </p:extLst>
          </p:nvPr>
        </p:nvGraphicFramePr>
        <p:xfrm>
          <a:off x="359503" y="1424338"/>
          <a:ext cx="8109837" cy="51236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076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D33345-A60D-17BC-E39C-CD599A09C267}"/>
              </a:ext>
            </a:extLst>
          </p:cNvPr>
          <p:cNvSpPr txBox="1"/>
          <p:nvPr/>
        </p:nvSpPr>
        <p:spPr>
          <a:xfrm>
            <a:off x="731520" y="3909060"/>
            <a:ext cx="5737860" cy="923330"/>
          </a:xfrm>
          <a:prstGeom prst="rect">
            <a:avLst/>
          </a:prstGeom>
          <a:noFill/>
        </p:spPr>
        <p:txBody>
          <a:bodyPr wrap="square" rtlCol="0">
            <a:spAutoFit/>
          </a:bodyPr>
          <a:lstStyle/>
          <a:p>
            <a:r>
              <a:rPr lang="en-US" sz="5400" dirty="0">
                <a:solidFill>
                  <a:schemeClr val="bg1"/>
                </a:solidFill>
                <a:latin typeface="Gotham Black" pitchFamily="50" charset="0"/>
              </a:rPr>
              <a:t>THE WHAT</a:t>
            </a:r>
          </a:p>
        </p:txBody>
      </p:sp>
    </p:spTree>
    <p:extLst>
      <p:ext uri="{BB962C8B-B14F-4D97-AF65-F5344CB8AC3E}">
        <p14:creationId xmlns:p14="http://schemas.microsoft.com/office/powerpoint/2010/main" val="2796594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7BF75BC-53B3-DA41-5699-159E4E69994E}"/>
              </a:ext>
            </a:extLst>
          </p:cNvPr>
          <p:cNvSpPr txBox="1">
            <a:spLocks/>
          </p:cNvSpPr>
          <p:nvPr/>
        </p:nvSpPr>
        <p:spPr>
          <a:xfrm>
            <a:off x="829605" y="1534365"/>
            <a:ext cx="10714702" cy="471621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8275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8275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8275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8275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8275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b="1" dirty="0">
                <a:latin typeface="Calibri" panose="020F0502020204030204" pitchFamily="34" charset="0"/>
                <a:ea typeface="Times New Roman" panose="02020603050405020304" pitchFamily="18" charset="0"/>
              </a:rPr>
              <a:t>The What</a:t>
            </a:r>
          </a:p>
          <a:p>
            <a:pPr marL="0" indent="0" algn="ctr">
              <a:spcBef>
                <a:spcPts val="0"/>
              </a:spcBef>
              <a:buFont typeface="Arial" panose="020B0604020202020204" pitchFamily="34" charset="0"/>
              <a:buNone/>
            </a:pPr>
            <a:endParaRPr lang="en-US" sz="2000" b="1" u="sng" dirty="0">
              <a:latin typeface="Calibri" panose="020F0502020204030204" pitchFamily="34" charset="0"/>
              <a:ea typeface="Times New Roman" panose="02020603050405020304" pitchFamily="18" charset="0"/>
            </a:endParaRPr>
          </a:p>
          <a:p>
            <a:pPr marL="0" indent="0">
              <a:spcBef>
                <a:spcPts val="0"/>
              </a:spcBef>
              <a:buFont typeface="Arial" panose="020B0604020202020204" pitchFamily="34" charset="0"/>
              <a:buNone/>
            </a:pPr>
            <a:r>
              <a:rPr lang="en-US" sz="2000" b="1" dirty="0">
                <a:latin typeface="Calibri" panose="020F0502020204030204" pitchFamily="34" charset="0"/>
                <a:ea typeface="Times New Roman" panose="02020603050405020304" pitchFamily="18" charset="0"/>
              </a:rPr>
              <a:t>	</a:t>
            </a:r>
            <a:r>
              <a:rPr lang="en-US" sz="2000" b="1" u="sng" dirty="0">
                <a:latin typeface="Calibri" panose="020F0502020204030204" pitchFamily="34" charset="0"/>
                <a:ea typeface="Times New Roman" panose="02020603050405020304" pitchFamily="18" charset="0"/>
              </a:rPr>
              <a:t>Diversity:</a:t>
            </a:r>
            <a:r>
              <a:rPr lang="en-US" sz="2000" b="1" dirty="0">
                <a:latin typeface="Calibri" panose="020F0502020204030204" pitchFamily="34" charset="0"/>
                <a:ea typeface="Times New Roman" panose="02020603050405020304" pitchFamily="18" charset="0"/>
              </a:rPr>
              <a:t> </a:t>
            </a:r>
            <a:r>
              <a:rPr lang="en-US" sz="2000" dirty="0">
                <a:latin typeface="Calibri" panose="020F0502020204030204" pitchFamily="34" charset="0"/>
                <a:ea typeface="Times New Roman" panose="02020603050405020304" pitchFamily="18" charset="0"/>
              </a:rPr>
              <a:t>Diversity is any category, characteristic, or dimension that is used to differentiate 	individuals from one another. This includes, but is not limited to age, gender identity, race, 	country of origin, religion, disability status, veteran status, and sexual orientation.</a:t>
            </a:r>
            <a:endParaRPr lang="en-US" sz="2000" dirty="0">
              <a:latin typeface="Times New Roman" panose="02020603050405020304" pitchFamily="18" charset="0"/>
              <a:ea typeface="Times New Roman" panose="02020603050405020304" pitchFamily="18" charset="0"/>
            </a:endParaRPr>
          </a:p>
          <a:p>
            <a:pPr marL="0" indent="0">
              <a:lnSpc>
                <a:spcPct val="107000"/>
              </a:lnSpc>
              <a:spcBef>
                <a:spcPts val="0"/>
              </a:spcBef>
              <a:buFont typeface="Arial" panose="020B0604020202020204" pitchFamily="34" charset="0"/>
              <a:buNone/>
            </a:pPr>
            <a:r>
              <a:rPr lang="en-US" sz="2000" dirty="0">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latin typeface="Gotham"/>
              <a:ea typeface="Calibri" panose="020F0502020204030204" pitchFamily="34" charset="0"/>
              <a:cs typeface="Times New Roman" panose="02020603050405020304" pitchFamily="18" charset="0"/>
            </a:endParaRPr>
          </a:p>
          <a:p>
            <a:pPr marL="0" indent="0">
              <a:lnSpc>
                <a:spcPct val="107000"/>
              </a:lnSpc>
              <a:spcBef>
                <a:spcPts val="0"/>
              </a:spcBef>
              <a:buFont typeface="Arial" panose="020B0604020202020204" pitchFamily="34" charset="0"/>
              <a:buNone/>
            </a:pPr>
            <a:r>
              <a:rPr lang="en-US" sz="2000" b="1" dirty="0">
                <a:latin typeface="Calibri" panose="020F0502020204030204" pitchFamily="34" charset="0"/>
                <a:ea typeface="Times New Roman" panose="02020603050405020304" pitchFamily="18" charset="0"/>
                <a:cs typeface="Times New Roman" panose="02020603050405020304" pitchFamily="18" charset="0"/>
              </a:rPr>
              <a:t>	</a:t>
            </a:r>
            <a:r>
              <a:rPr lang="en-US" sz="2000" b="1" u="sng" dirty="0">
                <a:latin typeface="Calibri" panose="020F0502020204030204" pitchFamily="34" charset="0"/>
                <a:ea typeface="Times New Roman" panose="02020603050405020304" pitchFamily="18" charset="0"/>
                <a:cs typeface="Times New Roman" panose="02020603050405020304" pitchFamily="18" charset="0"/>
              </a:rPr>
              <a:t>Equity:</a:t>
            </a:r>
            <a:r>
              <a:rPr lang="en-US" sz="2000" b="1" dirty="0">
                <a:latin typeface="Calibri" panose="020F0502020204030204" pitchFamily="34" charset="0"/>
                <a:ea typeface="Times New Roman" panose="02020603050405020304" pitchFamily="18" charset="0"/>
                <a:cs typeface="Times New Roman" panose="02020603050405020304" pitchFamily="18" charset="0"/>
              </a:rPr>
              <a:t> </a:t>
            </a:r>
            <a:r>
              <a:rPr lang="en-US" sz="2000" dirty="0">
                <a:latin typeface="Calibri" panose="020F0502020204030204" pitchFamily="34" charset="0"/>
                <a:ea typeface="Times New Roman" panose="02020603050405020304" pitchFamily="18" charset="0"/>
                <a:cs typeface="Times New Roman" panose="02020603050405020304" pitchFamily="18" charset="0"/>
              </a:rPr>
              <a:t>Equity is the creation of a fair and just environment that is free from bias and 	favoritism and ensures that all individuals are given the resources and tools they need to 	succeed, taking in to account individual needs. This includes but is not limited to access, 	status, and structural inequities. </a:t>
            </a:r>
            <a:endParaRPr lang="en-US" sz="2000" dirty="0">
              <a:latin typeface="Gotham"/>
              <a:ea typeface="Calibri" panose="020F0502020204030204" pitchFamily="34" charset="0"/>
              <a:cs typeface="Times New Roman" panose="02020603050405020304" pitchFamily="18" charset="0"/>
            </a:endParaRPr>
          </a:p>
          <a:p>
            <a:pPr marL="0" indent="0">
              <a:lnSpc>
                <a:spcPct val="107000"/>
              </a:lnSpc>
              <a:spcBef>
                <a:spcPts val="0"/>
              </a:spcBef>
              <a:buFont typeface="Arial" panose="020B0604020202020204" pitchFamily="34" charset="0"/>
              <a:buNone/>
            </a:pPr>
            <a:r>
              <a:rPr lang="en-US" sz="2000" dirty="0">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latin typeface="Gotham"/>
              <a:ea typeface="Calibri" panose="020F0502020204030204" pitchFamily="34" charset="0"/>
              <a:cs typeface="Times New Roman" panose="02020603050405020304" pitchFamily="18" charset="0"/>
            </a:endParaRPr>
          </a:p>
          <a:p>
            <a:pPr marL="0" indent="0">
              <a:lnSpc>
                <a:spcPct val="107000"/>
              </a:lnSpc>
              <a:spcBef>
                <a:spcPts val="0"/>
              </a:spcBef>
              <a:buFont typeface="Arial" panose="020B0604020202020204" pitchFamily="34" charset="0"/>
              <a:buNone/>
            </a:pPr>
            <a:r>
              <a:rPr lang="en-US" sz="2000" b="1" dirty="0">
                <a:latin typeface="Calibri" panose="020F0502020204030204" pitchFamily="34" charset="0"/>
                <a:ea typeface="Times New Roman" panose="02020603050405020304" pitchFamily="18" charset="0"/>
                <a:cs typeface="Times New Roman" panose="02020603050405020304" pitchFamily="18" charset="0"/>
              </a:rPr>
              <a:t>	</a:t>
            </a:r>
            <a:r>
              <a:rPr lang="en-US" sz="2000" b="1" u="sng" dirty="0">
                <a:latin typeface="Calibri" panose="020F0502020204030204" pitchFamily="34" charset="0"/>
                <a:ea typeface="Times New Roman" panose="02020603050405020304" pitchFamily="18" charset="0"/>
                <a:cs typeface="Times New Roman" panose="02020603050405020304" pitchFamily="18" charset="0"/>
              </a:rPr>
              <a:t>Inclusion:</a:t>
            </a:r>
            <a:r>
              <a:rPr lang="en-US" sz="2000" b="1" dirty="0">
                <a:latin typeface="Calibri" panose="020F0502020204030204" pitchFamily="34" charset="0"/>
                <a:ea typeface="Times New Roman" panose="02020603050405020304" pitchFamily="18" charset="0"/>
                <a:cs typeface="Times New Roman" panose="02020603050405020304" pitchFamily="18" charset="0"/>
              </a:rPr>
              <a:t> </a:t>
            </a:r>
            <a:r>
              <a:rPr lang="en-US" sz="2000" dirty="0">
                <a:latin typeface="Calibri" panose="020F0502020204030204" pitchFamily="34" charset="0"/>
                <a:ea typeface="Times New Roman" panose="02020603050405020304" pitchFamily="18" charset="0"/>
                <a:cs typeface="Times New Roman" panose="02020603050405020304" pitchFamily="18" charset="0"/>
              </a:rPr>
              <a:t>Inclusion is the creation of an environment in which all individuals feel a sense of 	belonging, are respected, and are encouraged to present as their best authentic professional 	selves; Where unique perspectives, lived experiences, traditions, and cultures are seen as 	valuable characteristics that contribute to the richness of company culture.</a:t>
            </a:r>
            <a:endParaRPr lang="en-US" sz="2000" dirty="0">
              <a:latin typeface="Gotham"/>
              <a:ea typeface="Calibri" panose="020F0502020204030204" pitchFamily="34" charset="0"/>
              <a:cs typeface="Times New Roman" panose="02020603050405020304" pitchFamily="18" charset="0"/>
            </a:endParaRPr>
          </a:p>
        </p:txBody>
      </p:sp>
      <p:pic>
        <p:nvPicPr>
          <p:cNvPr id="3" name="Graphic 2" descr="Universal access with solid fill">
            <a:extLst>
              <a:ext uri="{FF2B5EF4-FFF2-40B4-BE49-F238E27FC236}">
                <a16:creationId xmlns:a16="http://schemas.microsoft.com/office/drawing/2014/main" id="{0F1E1D07-473E-BE8A-6EA1-F2C695B4DC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5540" y="2002351"/>
            <a:ext cx="914400" cy="914400"/>
          </a:xfrm>
          <a:prstGeom prst="rect">
            <a:avLst/>
          </a:prstGeom>
        </p:spPr>
      </p:pic>
      <p:pic>
        <p:nvPicPr>
          <p:cNvPr id="5" name="Graphic 4" descr="Cycle with people with solid fill">
            <a:extLst>
              <a:ext uri="{FF2B5EF4-FFF2-40B4-BE49-F238E27FC236}">
                <a16:creationId xmlns:a16="http://schemas.microsoft.com/office/drawing/2014/main" id="{6A342D97-8E4C-EF3F-E107-584099A0CC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9881" y="4650135"/>
            <a:ext cx="914400" cy="914400"/>
          </a:xfrm>
          <a:prstGeom prst="rect">
            <a:avLst/>
          </a:prstGeom>
        </p:spPr>
      </p:pic>
      <p:pic>
        <p:nvPicPr>
          <p:cNvPr id="6" name="Graphic 5" descr="Sign language with solid fill">
            <a:extLst>
              <a:ext uri="{FF2B5EF4-FFF2-40B4-BE49-F238E27FC236}">
                <a16:creationId xmlns:a16="http://schemas.microsoft.com/office/drawing/2014/main" id="{6DA7E814-2D34-4850-D0A7-238C948864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4519" y="3212066"/>
            <a:ext cx="914400" cy="914400"/>
          </a:xfrm>
          <a:prstGeom prst="rect">
            <a:avLst/>
          </a:prstGeom>
        </p:spPr>
      </p:pic>
      <p:sp>
        <p:nvSpPr>
          <p:cNvPr id="7" name="Title 1"/>
          <p:cNvSpPr txBox="1">
            <a:spLocks/>
          </p:cNvSpPr>
          <p:nvPr/>
        </p:nvSpPr>
        <p:spPr>
          <a:xfrm>
            <a:off x="374595" y="166127"/>
            <a:ext cx="10515600" cy="975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82752"/>
                </a:solidFill>
                <a:latin typeface="+mj-lt"/>
                <a:ea typeface="+mj-ea"/>
                <a:cs typeface="+mj-cs"/>
              </a:defRPr>
            </a:lvl1pPr>
          </a:lstStyle>
          <a:p>
            <a:r>
              <a:rPr lang="en-US" sz="3500" dirty="0">
                <a:solidFill>
                  <a:schemeClr val="bg1"/>
                </a:solidFill>
                <a:latin typeface="Gotham Black" panose="02000603040000020004" pitchFamily="2" charset="0"/>
              </a:rPr>
              <a:t>Workforce DEI: Defining your terminology</a:t>
            </a:r>
          </a:p>
        </p:txBody>
      </p:sp>
    </p:spTree>
    <p:extLst>
      <p:ext uri="{BB962C8B-B14F-4D97-AF65-F5344CB8AC3E}">
        <p14:creationId xmlns:p14="http://schemas.microsoft.com/office/powerpoint/2010/main" val="3551198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D33345-A60D-17BC-E39C-CD599A09C267}"/>
              </a:ext>
            </a:extLst>
          </p:cNvPr>
          <p:cNvSpPr txBox="1"/>
          <p:nvPr/>
        </p:nvSpPr>
        <p:spPr>
          <a:xfrm>
            <a:off x="731520" y="3909060"/>
            <a:ext cx="5737860" cy="923330"/>
          </a:xfrm>
          <a:prstGeom prst="rect">
            <a:avLst/>
          </a:prstGeom>
          <a:noFill/>
        </p:spPr>
        <p:txBody>
          <a:bodyPr wrap="square" rtlCol="0">
            <a:spAutoFit/>
          </a:bodyPr>
          <a:lstStyle/>
          <a:p>
            <a:r>
              <a:rPr lang="en-US" sz="5400" dirty="0">
                <a:solidFill>
                  <a:schemeClr val="bg1"/>
                </a:solidFill>
                <a:latin typeface="Gotham Black" pitchFamily="50" charset="0"/>
              </a:rPr>
              <a:t>THE WHY</a:t>
            </a:r>
          </a:p>
        </p:txBody>
      </p:sp>
    </p:spTree>
    <p:extLst>
      <p:ext uri="{BB962C8B-B14F-4D97-AF65-F5344CB8AC3E}">
        <p14:creationId xmlns:p14="http://schemas.microsoft.com/office/powerpoint/2010/main" val="3932924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838200" y="166127"/>
            <a:ext cx="10515600" cy="975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82752"/>
                </a:solidFill>
                <a:latin typeface="+mj-lt"/>
                <a:ea typeface="+mj-ea"/>
                <a:cs typeface="+mj-cs"/>
              </a:defRPr>
            </a:lvl1pPr>
          </a:lstStyle>
          <a:p>
            <a:r>
              <a:rPr lang="en-US" sz="3500" dirty="0">
                <a:solidFill>
                  <a:schemeClr val="bg1"/>
                </a:solidFill>
                <a:latin typeface="Gotham Black" panose="02000603040000020004" pitchFamily="2" charset="0"/>
              </a:rPr>
              <a:t>Workforce DEI: The 3 imperatives</a:t>
            </a:r>
          </a:p>
        </p:txBody>
      </p:sp>
      <p:graphicFrame>
        <p:nvGraphicFramePr>
          <p:cNvPr id="4" name="Diagram 3">
            <a:extLst>
              <a:ext uri="{FF2B5EF4-FFF2-40B4-BE49-F238E27FC236}">
                <a16:creationId xmlns:a16="http://schemas.microsoft.com/office/drawing/2014/main" id="{948970F8-4F39-25B8-82F3-E8C79D991DC5}"/>
              </a:ext>
            </a:extLst>
          </p:cNvPr>
          <p:cNvGraphicFramePr/>
          <p:nvPr>
            <p:extLst>
              <p:ext uri="{D42A27DB-BD31-4B8C-83A1-F6EECF244321}">
                <p14:modId xmlns:p14="http://schemas.microsoft.com/office/powerpoint/2010/main" val="2011360970"/>
              </p:ext>
            </p:extLst>
          </p:nvPr>
        </p:nvGraphicFramePr>
        <p:xfrm>
          <a:off x="960120" y="1746504"/>
          <a:ext cx="9948672"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4440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661F59-2459-17CF-50A7-5F095DE78E9D}"/>
              </a:ext>
            </a:extLst>
          </p:cNvPr>
          <p:cNvSpPr>
            <a:spLocks noGrp="1"/>
          </p:cNvSpPr>
          <p:nvPr>
            <p:ph idx="1"/>
          </p:nvPr>
        </p:nvSpPr>
        <p:spPr>
          <a:xfrm>
            <a:off x="1143000" y="2413953"/>
            <a:ext cx="4724400" cy="3796347"/>
          </a:xfrm>
        </p:spPr>
        <p:txBody>
          <a:bodyPr/>
          <a:lstStyle/>
          <a:p>
            <a:pPr marL="0" indent="0">
              <a:buNone/>
            </a:pPr>
            <a:r>
              <a:rPr lang="en-US" dirty="0"/>
              <a:t>Ethically and morally “right” to ensure every individual is treated fairly and respectfully regardless of race, religion, gender, sexual orientation, etc. </a:t>
            </a:r>
          </a:p>
        </p:txBody>
      </p:sp>
      <p:pic>
        <p:nvPicPr>
          <p:cNvPr id="5" name="Picture 4" descr="A yellow sign with black text&#10;&#10;Description automatically generated with low confidence">
            <a:extLst>
              <a:ext uri="{FF2B5EF4-FFF2-40B4-BE49-F238E27FC236}">
                <a16:creationId xmlns:a16="http://schemas.microsoft.com/office/drawing/2014/main" id="{3ABE009B-08FA-8EBC-976F-83F2FC7A331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77075" y="1812130"/>
            <a:ext cx="4572000" cy="3233738"/>
          </a:xfrm>
          <a:prstGeom prst="rect">
            <a:avLst/>
          </a:prstGeom>
        </p:spPr>
      </p:pic>
      <p:sp>
        <p:nvSpPr>
          <p:cNvPr id="6" name="Title 1">
            <a:extLst>
              <a:ext uri="{FF2B5EF4-FFF2-40B4-BE49-F238E27FC236}">
                <a16:creationId xmlns:a16="http://schemas.microsoft.com/office/drawing/2014/main" id="{2CADD083-71EF-C087-F995-826B41605A14}"/>
              </a:ext>
            </a:extLst>
          </p:cNvPr>
          <p:cNvSpPr txBox="1">
            <a:spLocks/>
          </p:cNvSpPr>
          <p:nvPr/>
        </p:nvSpPr>
        <p:spPr>
          <a:xfrm>
            <a:off x="838200" y="166127"/>
            <a:ext cx="10515600" cy="9754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182752"/>
                </a:solidFill>
                <a:latin typeface="+mj-lt"/>
                <a:ea typeface="+mj-ea"/>
                <a:cs typeface="+mj-cs"/>
              </a:defRPr>
            </a:lvl1pPr>
          </a:lstStyle>
          <a:p>
            <a:r>
              <a:rPr lang="en-US" sz="3500" dirty="0">
                <a:solidFill>
                  <a:schemeClr val="bg1"/>
                </a:solidFill>
                <a:latin typeface="Gotham Black" panose="02000603040000020004" pitchFamily="2" charset="0"/>
              </a:rPr>
              <a:t>Workforce DEI: The moral imperative</a:t>
            </a:r>
          </a:p>
        </p:txBody>
      </p:sp>
      <p:sp>
        <p:nvSpPr>
          <p:cNvPr id="8" name="Title 7">
            <a:extLst>
              <a:ext uri="{FF2B5EF4-FFF2-40B4-BE49-F238E27FC236}">
                <a16:creationId xmlns:a16="http://schemas.microsoft.com/office/drawing/2014/main" id="{1AE4F8AC-3535-F1E1-CA60-857D9CA1CBB8}"/>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0254285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E6ED8C81CEA54FA04CA3121C333DE8" ma:contentTypeVersion="14" ma:contentTypeDescription="Create a new document." ma:contentTypeScope="" ma:versionID="ef9bd3320887fcfe374f3b86993e4e24">
  <xsd:schema xmlns:xsd="http://www.w3.org/2001/XMLSchema" xmlns:xs="http://www.w3.org/2001/XMLSchema" xmlns:p="http://schemas.microsoft.com/office/2006/metadata/properties" xmlns:ns2="5289a8f5-d5c9-4ff5-a076-e5a427244f36" xmlns:ns3="d2421648-bbc2-4cfc-b81c-745854d89896" targetNamespace="http://schemas.microsoft.com/office/2006/metadata/properties" ma:root="true" ma:fieldsID="f3b2b48f716c624341a72f578195722e" ns2:_="" ns3:_="">
    <xsd:import namespace="5289a8f5-d5c9-4ff5-a076-e5a427244f36"/>
    <xsd:import namespace="d2421648-bbc2-4cfc-b81c-745854d898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89a8f5-d5c9-4ff5-a076-e5a427244f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e4817a7-7ca7-4b60-8ee2-5b6f344a9bb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2421648-bbc2-4cfc-b81c-745854d8989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009d0bd-d323-4801-adc9-ff607aa4b1ff}" ma:internalName="TaxCatchAll" ma:showField="CatchAllData" ma:web="d2421648-bbc2-4cfc-b81c-745854d898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289a8f5-d5c9-4ff5-a076-e5a427244f36">
      <Terms xmlns="http://schemas.microsoft.com/office/infopath/2007/PartnerControls"/>
    </lcf76f155ced4ddcb4097134ff3c332f>
    <TaxCatchAll xmlns="d2421648-bbc2-4cfc-b81c-745854d89896" xsi:nil="true"/>
  </documentManagement>
</p:properties>
</file>

<file path=customXml/itemProps1.xml><?xml version="1.0" encoding="utf-8"?>
<ds:datastoreItem xmlns:ds="http://schemas.openxmlformats.org/officeDocument/2006/customXml" ds:itemID="{9CA1AF08-92C6-4528-A748-B45B925D6B5B}">
  <ds:schemaRefs>
    <ds:schemaRef ds:uri="http://schemas.microsoft.com/sharepoint/v3/contenttype/forms"/>
  </ds:schemaRefs>
</ds:datastoreItem>
</file>

<file path=customXml/itemProps2.xml><?xml version="1.0" encoding="utf-8"?>
<ds:datastoreItem xmlns:ds="http://schemas.openxmlformats.org/officeDocument/2006/customXml" ds:itemID="{CC2586DF-07D6-4CCC-8137-D706D08E36D8}"/>
</file>

<file path=customXml/itemProps3.xml><?xml version="1.0" encoding="utf-8"?>
<ds:datastoreItem xmlns:ds="http://schemas.openxmlformats.org/officeDocument/2006/customXml" ds:itemID="{CFDEFF34-4FA1-4775-A168-FED65B0BDB5A}">
  <ds:schemaRefs>
    <ds:schemaRef ds:uri="http://purl.org/dc/elements/1.1/"/>
    <ds:schemaRef ds:uri="49d9c139-1d78-475d-9a13-e3c5852a7bc2"/>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528b3477-4159-4f49-bc13-6819ce215e27"/>
    <ds:schemaRef ds:uri="dc85dbae-9007-4a39-be05-04a6696e3146"/>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45881</TotalTime>
  <Words>1297</Words>
  <Application>Microsoft Office PowerPoint</Application>
  <PresentationFormat>Widescreen</PresentationFormat>
  <Paragraphs>190</Paragraphs>
  <Slides>31</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Gotham</vt:lpstr>
      <vt:lpstr>Gotham Black</vt:lpstr>
      <vt:lpstr>Lato</vt:lpstr>
      <vt:lpstr>Open Sans</vt:lpstr>
      <vt:lpstr>Proxima Nova</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economic imperative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BEST PRACTICE CATEGORIES</vt:lpstr>
      <vt:lpstr>BEST PRACTICE CATEGORIES</vt:lpstr>
      <vt:lpstr>BEST PRACTICE CATEGORIES</vt:lpstr>
      <vt:lpstr>PowerPoint Presentation</vt:lpstr>
      <vt:lpstr>BEST PRACTICE CATEGORIES</vt:lpstr>
      <vt:lpstr>BEST PRACTICE CATEGORIES</vt:lpstr>
      <vt:lpstr>PowerPoint Presentation</vt:lpstr>
      <vt:lpstr>PowerPoint Presentation</vt:lpstr>
      <vt:lpstr>PowerPoint Presentation</vt:lpstr>
      <vt:lpstr>PowerPoint Presentation</vt:lpstr>
      <vt:lpstr>Join the Minnesota Chamber Foundation investors driving our work.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Adler</dc:creator>
  <cp:lastModifiedBy>Harvey, Whitney</cp:lastModifiedBy>
  <cp:revision>79</cp:revision>
  <cp:lastPrinted>2018-03-08T19:18:23Z</cp:lastPrinted>
  <dcterms:created xsi:type="dcterms:W3CDTF">2018-03-06T20:02:09Z</dcterms:created>
  <dcterms:modified xsi:type="dcterms:W3CDTF">2023-05-30T19:07:23Z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0x010100282CF235EA80814EBAE8AEBEBEC1B535</vt:lpwstr>
  </property>
  <property fmtid="{D5CDD505-2E9C-101B-9397-08002B2CF9AE}" pid="3" name="MediaServiceImageTags">
    <vt:lpwstr/>
  </property>
</Properties>
</file>